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Lst>
  <p:custDataLst>
    <p:tags r:id="rId52"/>
  </p:custData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تصميم" id="{E009DA44-EB44-4006-B403-D6FA5B88E245}">
          <p14:sldIdLst/>
        </p14:section>
        <p14:section name="مقدمة" id="{8988408B-17DE-4371-9097-742FD959EA69}">
          <p14:sldIdLst>
            <p14:sldId id="303"/>
          </p14:sldIdLst>
        </p14:section>
        <p14:section name="قائمة الأسئلة" id="{C65B27FB-5C26-4B84-A936-4141177E24D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53C"/>
    <a:srgbClr val="61A2D9"/>
    <a:srgbClr val="E47790"/>
    <a:srgbClr val="FF9FFF"/>
    <a:srgbClr val="FF5DFF"/>
    <a:srgbClr val="FFD1FF"/>
    <a:srgbClr val="FF00FF"/>
    <a:srgbClr val="FF99FF"/>
    <a:srgbClr val="FF66FF"/>
    <a:srgbClr val="F7D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116" d="100"/>
          <a:sy n="116" d="100"/>
        </p:scale>
        <p:origin x="49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ar-JO"/>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427148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636407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8018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10727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74216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32E103F9-1C92-453F-B0DC-B0874C6AD472}" type="datetimeFigureOut">
              <a:rPr lang="ar-JO" smtClean="0"/>
              <a:t>10/03/1444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03514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32E103F9-1C92-453F-B0DC-B0874C6AD472}" type="datetimeFigureOut">
              <a:rPr lang="ar-JO" smtClean="0"/>
              <a:t>10/03/1444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256274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32E103F9-1C92-453F-B0DC-B0874C6AD472}" type="datetimeFigureOut">
              <a:rPr lang="ar-JO" smtClean="0"/>
              <a:t>10/03/1444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90204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2E103F9-1C92-453F-B0DC-B0874C6AD472}" type="datetimeFigureOut">
              <a:rPr lang="ar-JO" smtClean="0"/>
              <a:t>10/03/1444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705768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2E103F9-1C92-453F-B0DC-B0874C6AD472}" type="datetimeFigureOut">
              <a:rPr lang="ar-JO" smtClean="0"/>
              <a:t>10/03/1444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15236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2E103F9-1C92-453F-B0DC-B0874C6AD472}" type="datetimeFigureOut">
              <a:rPr lang="ar-JO" smtClean="0"/>
              <a:t>10/03/1444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FB364082-9006-4151-94DC-CEB51ADFC4EF}" type="slidenum">
              <a:rPr lang="ar-JO" smtClean="0"/>
              <a:t>‹#›</a:t>
            </a:fld>
            <a:endParaRPr lang="ar-JO"/>
          </a:p>
        </p:txBody>
      </p:sp>
    </p:spTree>
    <p:extLst>
      <p:ext uri="{BB962C8B-B14F-4D97-AF65-F5344CB8AC3E}">
        <p14:creationId xmlns:p14="http://schemas.microsoft.com/office/powerpoint/2010/main" val="372946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2E103F9-1C92-453F-B0DC-B0874C6AD472}" type="datetimeFigureOut">
              <a:rPr lang="ar-JO" smtClean="0"/>
              <a:t>10/03/1444</a:t>
            </a:fld>
            <a:endParaRPr lang="ar-JO"/>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364082-9006-4151-94DC-CEB51ADFC4EF}" type="slidenum">
              <a:rPr lang="ar-JO" smtClean="0"/>
              <a:t>‹#›</a:t>
            </a:fld>
            <a:endParaRPr lang="ar-JO"/>
          </a:p>
        </p:txBody>
      </p:sp>
    </p:spTree>
    <p:extLst>
      <p:ext uri="{BB962C8B-B14F-4D97-AF65-F5344CB8AC3E}">
        <p14:creationId xmlns:p14="http://schemas.microsoft.com/office/powerpoint/2010/main" val="28319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9" Type="http://schemas.openxmlformats.org/officeDocument/2006/relationships/slide" Target="slide37.xml"/><Relationship Id="rId3" Type="http://schemas.openxmlformats.org/officeDocument/2006/relationships/image" Target="../media/image2.png"/><Relationship Id="rId21" Type="http://schemas.openxmlformats.org/officeDocument/2006/relationships/slide" Target="slide19.xml"/><Relationship Id="rId34" Type="http://schemas.openxmlformats.org/officeDocument/2006/relationships/slide" Target="slide32.xml"/><Relationship Id="rId42" Type="http://schemas.openxmlformats.org/officeDocument/2006/relationships/slide" Target="slide40.xml"/><Relationship Id="rId47" Type="http://schemas.openxmlformats.org/officeDocument/2006/relationships/image" Target="../media/image4.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33" Type="http://schemas.openxmlformats.org/officeDocument/2006/relationships/slide" Target="slide31.xml"/><Relationship Id="rId38" Type="http://schemas.openxmlformats.org/officeDocument/2006/relationships/slide" Target="slide36.xml"/><Relationship Id="rId46" Type="http://schemas.openxmlformats.org/officeDocument/2006/relationships/slide" Target="slide44.xml"/><Relationship Id="rId2" Type="http://schemas.openxmlformats.org/officeDocument/2006/relationships/image" Target="../media/image1.png"/><Relationship Id="rId16" Type="http://schemas.openxmlformats.org/officeDocument/2006/relationships/slide" Target="slide14.xml"/><Relationship Id="rId20" Type="http://schemas.openxmlformats.org/officeDocument/2006/relationships/slide" Target="slide18.xml"/><Relationship Id="rId29" Type="http://schemas.openxmlformats.org/officeDocument/2006/relationships/slide" Target="slide27.xml"/><Relationship Id="rId41" Type="http://schemas.openxmlformats.org/officeDocument/2006/relationships/slide" Target="slide39.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32" Type="http://schemas.openxmlformats.org/officeDocument/2006/relationships/slide" Target="slide30.xml"/><Relationship Id="rId37" Type="http://schemas.openxmlformats.org/officeDocument/2006/relationships/slide" Target="slide35.xml"/><Relationship Id="rId40" Type="http://schemas.openxmlformats.org/officeDocument/2006/relationships/slide" Target="slide38.xml"/><Relationship Id="rId45" Type="http://schemas.openxmlformats.org/officeDocument/2006/relationships/slide" Target="slide43.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slide" Target="slide26.xml"/><Relationship Id="rId36" Type="http://schemas.openxmlformats.org/officeDocument/2006/relationships/slide" Target="slide34.xml"/><Relationship Id="rId10" Type="http://schemas.openxmlformats.org/officeDocument/2006/relationships/slide" Target="slide8.xml"/><Relationship Id="rId19" Type="http://schemas.openxmlformats.org/officeDocument/2006/relationships/slide" Target="slide17.xml"/><Relationship Id="rId31" Type="http://schemas.openxmlformats.org/officeDocument/2006/relationships/slide" Target="slide29.xml"/><Relationship Id="rId44" Type="http://schemas.openxmlformats.org/officeDocument/2006/relationships/slide" Target="slide42.xml"/><Relationship Id="rId4" Type="http://schemas.openxmlformats.org/officeDocument/2006/relationships/image" Target="../media/image3.png"/><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slide" Target="slide28.xml"/><Relationship Id="rId35" Type="http://schemas.openxmlformats.org/officeDocument/2006/relationships/slide" Target="slide33.xml"/><Relationship Id="rId43" Type="http://schemas.openxmlformats.org/officeDocument/2006/relationships/slide" Target="slide41.xml"/><Relationship Id="rId48"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audio" Target="../media/audio5.wav"/><Relationship Id="rId5" Type="http://schemas.openxmlformats.org/officeDocument/2006/relationships/image" Target="../media/image6.png"/><Relationship Id="rId10" Type="http://schemas.openxmlformats.org/officeDocument/2006/relationships/audio" Target="../media/audio4.wav"/><Relationship Id="rId4" Type="http://schemas.openxmlformats.org/officeDocument/2006/relationships/image" Target="../media/image5.png"/><Relationship Id="rId9"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audio" Target="../media/audio5.wav"/><Relationship Id="rId5" Type="http://schemas.openxmlformats.org/officeDocument/2006/relationships/image" Target="../media/image6.png"/><Relationship Id="rId10" Type="http://schemas.openxmlformats.org/officeDocument/2006/relationships/audio" Target="../media/audio4.wav"/><Relationship Id="rId4" Type="http://schemas.openxmlformats.org/officeDocument/2006/relationships/image" Target="../media/image5.png"/><Relationship Id="rId9"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audio" Target="../media/audio5.wav"/><Relationship Id="rId5" Type="http://schemas.openxmlformats.org/officeDocument/2006/relationships/image" Target="../media/image6.png"/><Relationship Id="rId10" Type="http://schemas.openxmlformats.org/officeDocument/2006/relationships/audio" Target="../media/audio4.wav"/><Relationship Id="rId4" Type="http://schemas.openxmlformats.org/officeDocument/2006/relationships/image" Target="../media/image5.png"/><Relationship Id="rId9"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audio" Target="../media/audio5.wav"/><Relationship Id="rId5" Type="http://schemas.openxmlformats.org/officeDocument/2006/relationships/image" Target="../media/image6.png"/><Relationship Id="rId10" Type="http://schemas.openxmlformats.org/officeDocument/2006/relationships/audio" Target="../media/audio4.wav"/><Relationship Id="rId4" Type="http://schemas.openxmlformats.org/officeDocument/2006/relationships/image" Target="../media/image5.png"/><Relationship Id="rId9"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audio" Target="../media/audio5.wav"/><Relationship Id="rId5" Type="http://schemas.openxmlformats.org/officeDocument/2006/relationships/image" Target="../media/image6.png"/><Relationship Id="rId10" Type="http://schemas.openxmlformats.org/officeDocument/2006/relationships/audio" Target="../media/audio4.wav"/><Relationship Id="rId4" Type="http://schemas.openxmlformats.org/officeDocument/2006/relationships/image" Target="../media/image5.png"/><Relationship Id="rId9"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11" Type="http://schemas.openxmlformats.org/officeDocument/2006/relationships/audio" Target="../media/audio5.wav"/><Relationship Id="rId5" Type="http://schemas.openxmlformats.org/officeDocument/2006/relationships/image" Target="../media/image6.png"/><Relationship Id="rId10" Type="http://schemas.openxmlformats.org/officeDocument/2006/relationships/audio" Target="../media/audio4.wav"/><Relationship Id="rId4" Type="http://schemas.openxmlformats.org/officeDocument/2006/relationships/image" Target="../media/image5.png"/><Relationship Id="rId9"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معين 3"/>
          <p:cNvSpPr/>
          <p:nvPr/>
        </p:nvSpPr>
        <p:spPr>
          <a:xfrm rot="19599246">
            <a:off x="3381777" y="714777"/>
            <a:ext cx="5428446" cy="5428446"/>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pPr algn="ctr" rtl="0"/>
            <a:endParaRPr lang="ar-JO" dirty="0"/>
          </a:p>
        </p:txBody>
      </p:sp>
      <p:sp>
        <p:nvSpPr>
          <p:cNvPr id="30" name="معين 4"/>
          <p:cNvSpPr/>
          <p:nvPr/>
        </p:nvSpPr>
        <p:spPr>
          <a:xfrm rot="20506042">
            <a:off x="3381777" y="714777"/>
            <a:ext cx="5428446" cy="5428446"/>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rtlCol="1" anchor="ctr"/>
          <a:lstStyle/>
          <a:p>
            <a:pPr algn="ctr" rtl="0"/>
            <a:endParaRPr lang="ar-JO" dirty="0"/>
          </a:p>
        </p:txBody>
      </p:sp>
      <p:sp>
        <p:nvSpPr>
          <p:cNvPr id="31" name="معين 5"/>
          <p:cNvSpPr/>
          <p:nvPr/>
        </p:nvSpPr>
        <p:spPr>
          <a:xfrm>
            <a:off x="3381777" y="714777"/>
            <a:ext cx="5428446" cy="5428446"/>
          </a:xfrm>
          <a:prstGeom prst="diamon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1" anchor="ctr"/>
          <a:lstStyle/>
          <a:p>
            <a:pPr algn="ctr">
              <a:spcAft>
                <a:spcPts val="1200"/>
              </a:spcAft>
            </a:pPr>
            <a:r>
              <a:rPr lang="ar-IQ" sz="3600" b="1" dirty="0">
                <a:effectLst>
                  <a:outerShdw blurRad="38100" dist="38100" dir="2700000" algn="tl">
                    <a:srgbClr val="000000">
                      <a:alpha val="43137"/>
                    </a:srgbClr>
                  </a:outerShdw>
                </a:effectLst>
              </a:rPr>
              <a:t>من قال ؟ </a:t>
            </a:r>
          </a:p>
          <a:p>
            <a:pPr algn="ctr">
              <a:spcAft>
                <a:spcPts val="1200"/>
              </a:spcAft>
            </a:pPr>
            <a:r>
              <a:rPr lang="ar-IQ" sz="3600" b="1" dirty="0">
                <a:effectLst>
                  <a:outerShdw blurRad="38100" dist="38100" dir="2700000" algn="tl">
                    <a:srgbClr val="000000">
                      <a:alpha val="43137"/>
                    </a:srgbClr>
                  </a:outerShdw>
                </a:effectLst>
              </a:rPr>
              <a:t>لمن , اين , لماذا </a:t>
            </a:r>
            <a:endParaRPr lang="ar-JO" sz="3600" b="1" dirty="0">
              <a:effectLst>
                <a:outerShdw blurRad="38100" dist="38100" dir="2700000" algn="tl">
                  <a:srgbClr val="000000">
                    <a:alpha val="43137"/>
                  </a:srgbClr>
                </a:outerShdw>
              </a:effectLst>
            </a:endParaRPr>
          </a:p>
        </p:txBody>
      </p:sp>
      <p:sp>
        <p:nvSpPr>
          <p:cNvPr id="32" name="Flowchart: Decision 31"/>
          <p:cNvSpPr/>
          <p:nvPr/>
        </p:nvSpPr>
        <p:spPr>
          <a:xfrm>
            <a:off x="5424489" y="4294784"/>
            <a:ext cx="1343024" cy="1343024"/>
          </a:xfrm>
          <a:prstGeom prst="flowChartDecision">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lstStyle/>
          <a:p>
            <a:pPr algn="ctr" rtl="0"/>
            <a:endParaRPr lang="ar-JO" sz="2000" b="1" dirty="0">
              <a:solidFill>
                <a:schemeClr val="tx1"/>
              </a:solidFill>
              <a:effectLst>
                <a:outerShdw blurRad="38100" dist="38100" dir="2700000" algn="tl">
                  <a:srgbClr val="000000">
                    <a:alpha val="43137"/>
                  </a:srgbClr>
                </a:outerShdw>
              </a:effectLst>
            </a:endParaRPr>
          </a:p>
        </p:txBody>
      </p:sp>
      <p:sp>
        <p:nvSpPr>
          <p:cNvPr id="35" name="Flowchart: Decision 34">
            <a:hlinkClick r:id="" action="ppaction://hlinkshowjump?jump=nextslide"/>
          </p:cNvPr>
          <p:cNvSpPr/>
          <p:nvPr/>
        </p:nvSpPr>
        <p:spPr>
          <a:xfrm>
            <a:off x="5514872" y="4385167"/>
            <a:ext cx="1162258" cy="1162258"/>
          </a:xfrm>
          <a:prstGeom prst="flowChartDecision">
            <a:avLst/>
          </a:prstGeom>
          <a:solidFill>
            <a:srgbClr val="EDC53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1" anchor="ctr">
            <a:sp3d>
              <a:bevelT w="0"/>
            </a:sp3d>
          </a:bodyPr>
          <a:lstStyle/>
          <a:p>
            <a:pPr algn="ctr" rtl="0"/>
            <a:r>
              <a:rPr lang="ar-JO" sz="2400" b="1" dirty="0">
                <a:solidFill>
                  <a:schemeClr val="tx1"/>
                </a:solidFill>
                <a:effectLst>
                  <a:outerShdw blurRad="38100" dist="38100" dir="2700000" algn="tl">
                    <a:srgbClr val="000000">
                      <a:alpha val="43137"/>
                    </a:srgbClr>
                  </a:outerShdw>
                </a:effectLst>
              </a:rPr>
              <a:t>ابدأ</a:t>
            </a:r>
          </a:p>
        </p:txBody>
      </p:sp>
    </p:spTree>
    <p:extLst>
      <p:ext uri="{BB962C8B-B14F-4D97-AF65-F5344CB8AC3E}">
        <p14:creationId xmlns:p14="http://schemas.microsoft.com/office/powerpoint/2010/main" val="38523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360"/>
                                          </p:val>
                                        </p:tav>
                                        <p:tav tm="100000">
                                          <p:val>
                                            <p:fltVal val="0"/>
                                          </p:val>
                                        </p:tav>
                                      </p:tavLst>
                                    </p:anim>
                                    <p:animEffect transition="in" filter="fade">
                                      <p:cBhvr>
                                        <p:cTn id="10" dur="1000"/>
                                        <p:tgtEl>
                                          <p:spTgt spid="31"/>
                                        </p:tgtEl>
                                      </p:cBhvr>
                                    </p:animEffect>
                                  </p:childTnLst>
                                </p:cTn>
                              </p:par>
                              <p:par>
                                <p:cTn id="11" presetID="49" presetClass="entr" presetSubtype="0" decel="100000" fill="hold" grpId="0" nodeType="withEffect">
                                  <p:stCondLst>
                                    <p:cond delay="15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360"/>
                                          </p:val>
                                        </p:tav>
                                        <p:tav tm="100000">
                                          <p:val>
                                            <p:fltVal val="0"/>
                                          </p:val>
                                        </p:tav>
                                      </p:tavLst>
                                    </p:anim>
                                    <p:animEffect transition="in" filter="fade">
                                      <p:cBhvr>
                                        <p:cTn id="16" dur="1000"/>
                                        <p:tgtEl>
                                          <p:spTgt spid="30"/>
                                        </p:tgtEl>
                                      </p:cBhvr>
                                    </p:animEffect>
                                  </p:childTnLst>
                                </p:cTn>
                              </p:par>
                              <p:par>
                                <p:cTn id="17" presetID="49" presetClass="entr" presetSubtype="0" decel="100000" fill="hold" grpId="0" nodeType="withEffect">
                                  <p:stCondLst>
                                    <p:cond delay="30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360"/>
                                          </p:val>
                                        </p:tav>
                                        <p:tav tm="100000">
                                          <p:val>
                                            <p:fltVal val="0"/>
                                          </p:val>
                                        </p:tav>
                                      </p:tavLst>
                                    </p:anim>
                                    <p:animEffect transition="in" filter="fade">
                                      <p:cBhvr>
                                        <p:cTn id="22" dur="1000"/>
                                        <p:tgtEl>
                                          <p:spTgt spid="29"/>
                                        </p:tgtEl>
                                      </p:cBhvr>
                                    </p:animEffect>
                                  </p:childTnLst>
                                </p:cTn>
                              </p:par>
                              <p:par>
                                <p:cTn id="23" presetID="23" presetClass="entr" presetSubtype="3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750" fill="hold"/>
                                        <p:tgtEl>
                                          <p:spTgt spid="35"/>
                                        </p:tgtEl>
                                        <p:attrNameLst>
                                          <p:attrName>ppt_w</p:attrName>
                                        </p:attrNameLst>
                                      </p:cBhvr>
                                      <p:tavLst>
                                        <p:tav tm="0">
                                          <p:val>
                                            <p:strVal val="(6*min(max(#ppt_w*#ppt_h,.3),1)-7.4)/-.7*#ppt_w"/>
                                          </p:val>
                                        </p:tav>
                                        <p:tav tm="100000">
                                          <p:val>
                                            <p:strVal val="#ppt_w"/>
                                          </p:val>
                                        </p:tav>
                                      </p:tavLst>
                                    </p:anim>
                                    <p:anim calcmode="lin" valueType="num">
                                      <p:cBhvr>
                                        <p:cTn id="26" dur="750" fill="hold"/>
                                        <p:tgtEl>
                                          <p:spTgt spid="35"/>
                                        </p:tgtEl>
                                        <p:attrNameLst>
                                          <p:attrName>ppt_h</p:attrName>
                                        </p:attrNameLst>
                                      </p:cBhvr>
                                      <p:tavLst>
                                        <p:tav tm="0">
                                          <p:val>
                                            <p:strVal val="(6*min(max(#ppt_w*#ppt_h,.3),1)-7.4)/-.7*#ppt_h"/>
                                          </p:val>
                                        </p:tav>
                                        <p:tav tm="100000">
                                          <p:val>
                                            <p:strVal val="#ppt_h"/>
                                          </p:val>
                                        </p:tav>
                                      </p:tavLst>
                                    </p:anim>
                                    <p:anim calcmode="lin" valueType="num">
                                      <p:cBhvr>
                                        <p:cTn id="27" dur="750" fill="hold"/>
                                        <p:tgtEl>
                                          <p:spTgt spid="35"/>
                                        </p:tgtEl>
                                        <p:attrNameLst>
                                          <p:attrName>ppt_x</p:attrName>
                                        </p:attrNameLst>
                                      </p:cBhvr>
                                      <p:tavLst>
                                        <p:tav tm="0">
                                          <p:val>
                                            <p:fltVal val="0.5"/>
                                          </p:val>
                                        </p:tav>
                                        <p:tav tm="100000">
                                          <p:val>
                                            <p:strVal val="#ppt_x"/>
                                          </p:val>
                                        </p:tav>
                                      </p:tavLst>
                                    </p:anim>
                                    <p:anim calcmode="lin" valueType="num">
                                      <p:cBhvr>
                                        <p:cTn id="28" dur="750" fill="hold"/>
                                        <p:tgtEl>
                                          <p:spTgt spid="35"/>
                                        </p:tgtEl>
                                        <p:attrNameLst>
                                          <p:attrName>ppt_y</p:attrName>
                                        </p:attrNameLst>
                                      </p:cBhvr>
                                      <p:tavLst>
                                        <p:tav tm="0">
                                          <p:val>
                                            <p:strVal val="1+(6*min(max(#ppt_w*#ppt_h,.3),1)-7.4)/-.7*#ppt_h/2"/>
                                          </p:val>
                                        </p:tav>
                                        <p:tav tm="100000">
                                          <p:val>
                                            <p:strVal val="#ppt_y"/>
                                          </p:val>
                                        </p:tav>
                                      </p:tavLst>
                                    </p:anim>
                                  </p:childTnLst>
                                </p:cTn>
                              </p:par>
                              <p:par>
                                <p:cTn id="29" presetID="10" presetClass="entr" presetSubtype="0" fill="hold" grpId="0" nodeType="withEffect">
                                  <p:stCondLst>
                                    <p:cond delay="10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26" presetClass="emph" presetSubtype="0" repeatCount="indefinite" fill="hold" grpId="1" nodeType="withEffect">
                                  <p:stCondLst>
                                    <p:cond delay="1000"/>
                                  </p:stCondLst>
                                  <p:childTnLst>
                                    <p:animEffect transition="out" filter="fade">
                                      <p:cBhvr>
                                        <p:cTn id="33" dur="1000" tmFilter="0, 0; .2, .5; .8, .5; 1, 0"/>
                                        <p:tgtEl>
                                          <p:spTgt spid="32"/>
                                        </p:tgtEl>
                                      </p:cBhvr>
                                    </p:animEffect>
                                    <p:animScale>
                                      <p:cBhvr>
                                        <p:cTn id="34" dur="50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2" grpId="1" animBg="1"/>
      <p:bldP spid="3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2555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r>
              <a:rPr lang="ar-IQ" sz="4000" b="1" dirty="0">
                <a:solidFill>
                  <a:schemeClr val="bg1"/>
                </a:solidFill>
                <a:effectLst>
                  <a:outerShdw blurRad="38100" dist="38100" dir="2700000" algn="tl">
                    <a:srgbClr val="000000">
                      <a:alpha val="43137"/>
                    </a:srgbClr>
                  </a:outerShdw>
                </a:effectLst>
              </a:rPr>
              <a:t>من قال ولمن ومتى : ابونا يعقوب اعطانا هذا البئر وشرب منها هو وأولاده ومواشيه  فهل انت اعظم من يعقوب .</a:t>
            </a:r>
            <a:endParaRPr lang="en-US" sz="4000" b="1" dirty="0">
              <a:solidFill>
                <a:schemeClr val="bg1"/>
              </a:solidFill>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2555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124542"/>
            <a:ext cx="5717751" cy="2062103"/>
          </a:xfrm>
          <a:prstGeom prst="rect">
            <a:avLst/>
          </a:prstGeom>
          <a:noFill/>
        </p:spPr>
        <p:txBody>
          <a:bodyPr wrap="square" rtlCol="1" anchor="ctr">
            <a:spAutoFit/>
          </a:bodyPr>
          <a:lstStyle/>
          <a:p>
            <a:r>
              <a:rPr lang="ar-IQ" sz="3200" b="1" dirty="0">
                <a:solidFill>
                  <a:schemeClr val="bg1"/>
                </a:solidFill>
                <a:effectLst>
                  <a:outerShdw blurRad="38100" dist="38100" dir="2700000" algn="tl">
                    <a:srgbClr val="000000">
                      <a:alpha val="43137"/>
                    </a:srgbClr>
                  </a:outerShdw>
                </a:effectLst>
              </a:rPr>
              <a:t>الجواب : المرأة السامرية هي من قالت هذا الكلام وكانت توجهه ليسوع المسيح وحدث هذا في وقت الظهيرة . الاصحاح الرابع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6-12</a:t>
            </a:r>
            <a:endParaRPr lang="en-US"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6150572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5084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ومتى : اترك هذا المكان واذهب الى بلاد اليهودية حتى يرى التلاميذ اعمالك فلا احد يعمل في الخفية اذا أراد ان يعرفه الناس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5084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577396"/>
            <a:ext cx="5717751" cy="1384995"/>
          </a:xfrm>
          <a:prstGeom prst="rect">
            <a:avLst/>
          </a:prstGeom>
          <a:noFill/>
        </p:spPr>
        <p:txBody>
          <a:bodyPr wrap="square" rtlCol="1" anchor="ctr">
            <a:spAutoFit/>
          </a:bodyPr>
          <a:lstStyle/>
          <a:p>
            <a:r>
              <a:rPr lang="ar-IQ" sz="2800" b="1" dirty="0">
                <a:solidFill>
                  <a:schemeClr val="bg1"/>
                </a:solidFill>
                <a:effectLst>
                  <a:outerShdw blurRad="38100" dist="38100" dir="2700000" algn="tl">
                    <a:srgbClr val="000000">
                      <a:alpha val="43137"/>
                    </a:srgbClr>
                  </a:outerShdw>
                </a:effectLst>
              </a:rPr>
              <a:t>الجواب : اخوت يسوع هم من قالوا هذا الكلام ليسوع  وحدث هذا عندما اقترب عيد </a:t>
            </a:r>
            <a:r>
              <a:rPr lang="ar-IQ" sz="2800" b="1" dirty="0" err="1">
                <a:solidFill>
                  <a:schemeClr val="bg1"/>
                </a:solidFill>
                <a:effectLst>
                  <a:outerShdw blurRad="38100" dist="38100" dir="2700000" algn="tl">
                    <a:srgbClr val="000000">
                      <a:alpha val="43137"/>
                    </a:srgbClr>
                  </a:outerShdw>
                </a:effectLst>
              </a:rPr>
              <a:t>المظال</a:t>
            </a:r>
            <a:r>
              <a:rPr lang="ar-IQ" sz="2800" b="1" dirty="0">
                <a:solidFill>
                  <a:schemeClr val="bg1"/>
                </a:solidFill>
                <a:effectLst>
                  <a:outerShdw blurRad="38100" dist="38100" dir="2700000" algn="tl">
                    <a:srgbClr val="000000">
                      <a:alpha val="43137"/>
                    </a:srgbClr>
                  </a:outerShdw>
                </a:effectLst>
              </a:rPr>
              <a:t> عند اليهود .الاصحاح السابع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3541644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8531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متى ولماذا : </a:t>
            </a:r>
            <a:r>
              <a:rPr lang="ar-IQ" sz="3600" b="1" dirty="0" err="1">
                <a:effectLst>
                  <a:outerShdw blurRad="38100" dist="38100" dir="2700000" algn="tl">
                    <a:srgbClr val="000000">
                      <a:alpha val="43137"/>
                    </a:srgbClr>
                  </a:outerShdw>
                </a:effectLst>
              </a:rPr>
              <a:t>ايعمل</a:t>
            </a:r>
            <a:r>
              <a:rPr lang="ar-IQ" sz="3600" b="1" dirty="0">
                <a:effectLst>
                  <a:outerShdw blurRad="38100" dist="38100" dir="2700000" algn="tl">
                    <a:srgbClr val="000000">
                      <a:alpha val="43137"/>
                    </a:srgbClr>
                  </a:outerShdw>
                </a:effectLst>
              </a:rPr>
              <a:t> المسيح من </a:t>
            </a:r>
            <a:r>
              <a:rPr lang="ar-IQ" sz="3600" b="1" dirty="0" err="1">
                <a:effectLst>
                  <a:outerShdw blurRad="38100" dist="38100" dir="2700000" algn="tl">
                    <a:srgbClr val="000000">
                      <a:alpha val="43137"/>
                    </a:srgbClr>
                  </a:outerShdw>
                </a:effectLst>
              </a:rPr>
              <a:t>الايات</a:t>
            </a:r>
            <a:r>
              <a:rPr lang="ar-IQ" sz="3600" b="1" dirty="0">
                <a:effectLst>
                  <a:outerShdw blurRad="38100" dist="38100" dir="2700000" algn="tl">
                    <a:srgbClr val="000000">
                      <a:alpha val="43137"/>
                    </a:srgbClr>
                  </a:outerShdw>
                </a:effectLst>
              </a:rPr>
              <a:t> حين يجيء اكثر مما عمل هذا الرجل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313824"/>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2"/>
            <a:ext cx="5717751" cy="1815882"/>
          </a:xfrm>
          <a:prstGeom prst="rect">
            <a:avLst/>
          </a:prstGeom>
          <a:noFill/>
        </p:spPr>
        <p:txBody>
          <a:bodyPr wrap="square" rtlCol="1" anchor="ctr">
            <a:spAutoFit/>
          </a:bodyPr>
          <a:lstStyle/>
          <a:p>
            <a:r>
              <a:rPr lang="ar-IQ" sz="2800" b="1" dirty="0">
                <a:solidFill>
                  <a:schemeClr val="bg1"/>
                </a:solidFill>
                <a:effectLst>
                  <a:outerShdw blurRad="38100" dist="38100" dir="2700000" algn="tl">
                    <a:srgbClr val="000000">
                      <a:alpha val="43137"/>
                    </a:srgbClr>
                  </a:outerShdw>
                </a:effectLst>
              </a:rPr>
              <a:t>الجواب : الجمع هم من قالوا هذا الكلام عندما كان يعلم يسوع في الهيكل في أيام عيد </a:t>
            </a:r>
            <a:r>
              <a:rPr lang="ar-IQ" sz="2800" b="1" dirty="0" err="1">
                <a:solidFill>
                  <a:schemeClr val="bg1"/>
                </a:solidFill>
                <a:effectLst>
                  <a:outerShdw blurRad="38100" dist="38100" dir="2700000" algn="tl">
                    <a:srgbClr val="000000">
                      <a:alpha val="43137"/>
                    </a:srgbClr>
                  </a:outerShdw>
                </a:effectLst>
              </a:rPr>
              <a:t>المظال</a:t>
            </a:r>
            <a:r>
              <a:rPr lang="ar-IQ" sz="2800" b="1" dirty="0">
                <a:solidFill>
                  <a:schemeClr val="bg1"/>
                </a:solidFill>
                <a:effectLst>
                  <a:outerShdw blurRad="38100" dist="38100" dir="2700000" algn="tl">
                    <a:srgbClr val="000000">
                      <a:alpha val="43137"/>
                    </a:srgbClr>
                  </a:outerShdw>
                </a:effectLst>
              </a:rPr>
              <a:t> والسبب لقولهم هذا هو ان كثيرا منهم آمنوا بيسوع . الاصحاح السابع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31</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009991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2773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ولماذا : نعم انا اشهد لنفسي ولكن شهادتي صحيحة لأني اعرف من اين جئت والى اين اذهب انتم تحكمون </a:t>
            </a:r>
            <a:r>
              <a:rPr lang="ar-IQ" sz="2800" b="1" dirty="0" err="1">
                <a:effectLst>
                  <a:outerShdw blurRad="38100" dist="38100" dir="2700000" algn="tl">
                    <a:srgbClr val="000000">
                      <a:alpha val="43137"/>
                    </a:srgbClr>
                  </a:outerShdw>
                </a:effectLst>
              </a:rPr>
              <a:t>بمقايسس</a:t>
            </a:r>
            <a:r>
              <a:rPr lang="ar-IQ" sz="2800" b="1" dirty="0">
                <a:effectLst>
                  <a:outerShdw blurRad="38100" dist="38100" dir="2700000" algn="tl">
                    <a:srgbClr val="000000">
                      <a:alpha val="43137"/>
                    </a:srgbClr>
                  </a:outerShdw>
                </a:effectLst>
              </a:rPr>
              <a:t> البشر وانا لا احكم على احد واذا حكمت فحكمي صحيح لأني لا احكم وحدي بل انا والأب الذي ارسلني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2773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3"/>
            <a:ext cx="5717751" cy="1815882"/>
          </a:xfrm>
          <a:prstGeom prst="rect">
            <a:avLst/>
          </a:prstGeom>
          <a:noFill/>
        </p:spPr>
        <p:txBody>
          <a:bodyPr wrap="square" rtlCol="1" anchor="ctr">
            <a:spAutoFit/>
          </a:bodyPr>
          <a:lstStyle/>
          <a:p>
            <a:r>
              <a:rPr lang="ar-IQ" sz="2800" b="1" dirty="0">
                <a:solidFill>
                  <a:schemeClr val="bg1"/>
                </a:solidFill>
                <a:effectLst>
                  <a:outerShdw blurRad="38100" dist="38100" dir="2700000" algn="tl">
                    <a:srgbClr val="000000">
                      <a:alpha val="43137"/>
                    </a:srgbClr>
                  </a:outerShdw>
                </a:effectLst>
              </a:rPr>
              <a:t>الجواب : يسوع من قال هذا الكلام وكلامه هذا كان إجابة على كلام الفريسيين الذين قالو له انه يشهد لنفسه وشهادته باطلة . الاصحاح الثامن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13-14-15-16</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2466342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18285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r>
              <a:rPr lang="ar-IQ" sz="4000" b="1" dirty="0">
                <a:effectLst>
                  <a:outerShdw blurRad="38100" dist="38100" dir="2700000" algn="tl">
                    <a:srgbClr val="000000">
                      <a:alpha val="43137"/>
                    </a:srgbClr>
                  </a:outerShdw>
                </a:effectLst>
              </a:rPr>
              <a:t>من قال ولمن وأين : انتم لا تعرفوني ولا تعرفون ابي. ولو عرفتموني لعرفتم ابي .</a:t>
            </a:r>
            <a:endParaRPr lang="en-US" sz="40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3"/>
            <a:ext cx="5717751" cy="1815882"/>
          </a:xfrm>
          <a:prstGeom prst="rect">
            <a:avLst/>
          </a:prstGeom>
          <a:noFill/>
        </p:spPr>
        <p:txBody>
          <a:bodyPr wrap="square" rtlCol="1" anchor="ctr">
            <a:spAutoFit/>
          </a:bodyPr>
          <a:lstStyle/>
          <a:p>
            <a:r>
              <a:rPr lang="ar-IQ" sz="2800" b="1" dirty="0">
                <a:solidFill>
                  <a:schemeClr val="bg1"/>
                </a:solidFill>
                <a:effectLst>
                  <a:outerShdw blurRad="38100" dist="38100" dir="2700000" algn="tl">
                    <a:srgbClr val="000000">
                      <a:alpha val="43137"/>
                    </a:srgbClr>
                  </a:outerShdw>
                </a:effectLst>
              </a:rPr>
              <a:t>الجواب : القائل هو يسوع المسيح ووجه كلامه هذا الى الفريسيين وحدث  ذلك عندما كان يسوع عند صندوق التبرعات وهو يعلم في الهيكل. الاصحاح الثامن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19-20</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575796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7497" y="130140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ولماذا : ابي يعمل في كل حين, وانا اعمل مثله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7497" y="130140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555430"/>
            <a:ext cx="5717751" cy="1200329"/>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يسوع هو من قال هذا الكلام ووجه كلامه هذا الى اليهود بسبب اضطهادهم له بسبب عمله في يوم السبت . الاصحاح الخامس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16-17</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1587060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182859" y="128109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وأين : مالي احد </a:t>
            </a:r>
            <a:r>
              <a:rPr lang="ar-IQ" sz="2800" b="1" dirty="0" err="1">
                <a:effectLst>
                  <a:outerShdw blurRad="38100" dist="38100" dir="2700000" algn="tl">
                    <a:srgbClr val="000000">
                      <a:alpha val="43137"/>
                    </a:srgbClr>
                  </a:outerShdw>
                </a:effectLst>
              </a:rPr>
              <a:t>ياسيدي</a:t>
            </a:r>
            <a:r>
              <a:rPr lang="ar-IQ" sz="2800" b="1" dirty="0">
                <a:effectLst>
                  <a:outerShdw blurRad="38100" dist="38100" dir="2700000" algn="tl">
                    <a:srgbClr val="000000">
                      <a:alpha val="43137"/>
                    </a:srgbClr>
                  </a:outerShdw>
                </a:effectLst>
              </a:rPr>
              <a:t> ينزلني في البركة عندما يتحرك الماء. وكلما حاولت الوصول اليها سبقني غيري.</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8109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555429"/>
            <a:ext cx="5717751" cy="1200329"/>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الرجل الكسيح هو من قال هذا الكلام ووجه كلامه الى يسوع وحدث هذا في بركة التي تسمى بالعبرية بيت زاتا. الاصحاح الخامس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7</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792345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a:t>
            </a:r>
            <a:r>
              <a:rPr lang="ar-IQ" sz="2400" b="1" dirty="0" err="1">
                <a:effectLst>
                  <a:outerShdw blurRad="38100" dist="38100" dir="2700000" algn="tl">
                    <a:srgbClr val="000000">
                      <a:alpha val="43137"/>
                    </a:srgbClr>
                  </a:outerShdw>
                </a:effectLst>
              </a:rPr>
              <a:t>ايسوءكم</a:t>
            </a:r>
            <a:r>
              <a:rPr lang="ar-IQ" sz="2400" b="1" dirty="0">
                <a:effectLst>
                  <a:outerShdw blurRad="38100" dist="38100" dir="2700000" algn="tl">
                    <a:srgbClr val="000000">
                      <a:alpha val="43137"/>
                    </a:srgbClr>
                  </a:outerShdw>
                </a:effectLst>
              </a:rPr>
              <a:t> كلامي هذا ؟ فكيف لو رأيتم ابن الانسان يصعد الى حيث كان من قبل ؟ الروح هو الذي يحيي واما الجسد فلا نفع منه. والكلام الذي كلمتكم به هو روح وحياة. ولكن فيكم من </a:t>
            </a:r>
            <a:r>
              <a:rPr lang="ar-IQ" sz="2400" b="1" dirty="0" err="1">
                <a:effectLst>
                  <a:outerShdw blurRad="38100" dist="38100" dir="2700000" algn="tl">
                    <a:srgbClr val="000000">
                      <a:alpha val="43137"/>
                    </a:srgbClr>
                  </a:outerShdw>
                </a:effectLst>
              </a:rPr>
              <a:t>لايؤمنون</a:t>
            </a:r>
            <a:r>
              <a:rPr lang="ar-IQ" sz="2400" b="1" dirty="0">
                <a:effectLst>
                  <a:outerShdw blurRad="38100" dist="38100" dir="2700000" algn="tl">
                    <a:srgbClr val="000000">
                      <a:alpha val="43137"/>
                    </a:srgbClr>
                  </a:outerShdw>
                </a:effectLst>
              </a:rPr>
              <a:t>.</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190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555429"/>
            <a:ext cx="5717751" cy="1200329"/>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هذا الكلام قاله يسوع المسيح ووجه كلامه هذا الى تلاميذه عندما عرف ان تلاميذه يتذمرون على كلامه. الاصحاح السادس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61-62-63-64</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993073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34196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ومتى : جئت الى هذا العالم للدينونة حتى يبصر الذين </a:t>
            </a:r>
            <a:r>
              <a:rPr lang="ar-IQ" sz="2400" b="1" dirty="0" err="1">
                <a:effectLst>
                  <a:outerShdw blurRad="38100" dist="38100" dir="2700000" algn="tl">
                    <a:srgbClr val="000000">
                      <a:alpha val="43137"/>
                    </a:srgbClr>
                  </a:outerShdw>
                </a:effectLst>
              </a:rPr>
              <a:t>لايبصرون</a:t>
            </a:r>
            <a:r>
              <a:rPr lang="ar-IQ" sz="2400" b="1" dirty="0">
                <a:effectLst>
                  <a:outerShdw blurRad="38100" dist="38100" dir="2700000" algn="tl">
                    <a:srgbClr val="000000">
                      <a:alpha val="43137"/>
                    </a:srgbClr>
                  </a:outerShdw>
                </a:effectLst>
              </a:rPr>
              <a:t> ويعمى الذين يبصرون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34196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63096"/>
            <a:ext cx="5717751" cy="1384995"/>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قال هذا الكلام يسوع المسيح ووجه كلامه هذا الى الرجل الكسيح بعدما طردوه من المجمع</a:t>
            </a:r>
          </a:p>
          <a:p>
            <a:pPr algn="ctr"/>
            <a:r>
              <a:rPr lang="ar-IQ" sz="2800" b="1" dirty="0">
                <a:solidFill>
                  <a:schemeClr val="bg1"/>
                </a:solidFill>
                <a:effectLst>
                  <a:outerShdw blurRad="38100" dist="38100" dir="2700000" algn="tl">
                    <a:srgbClr val="000000">
                      <a:alpha val="43137"/>
                    </a:srgbClr>
                  </a:outerShdw>
                </a:effectLst>
              </a:rPr>
              <a:t>الاصحاح التاسع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39-35 </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441530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3649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اسألوه وهو يجيبكم عن نفسه لأنه بلغ سن الرشد</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6500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144812"/>
            <a:ext cx="5731081" cy="1938992"/>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الذي قال هذا الكلام هما والدي الرجل الاعمى الذي شفاه يسوع. ووجها كلامهم لليهود واجابتهم بهذا الطريقة كانت بسبب خوفهم من اليهود. لأن اليهود اتفقوا على ان يطردوا من المجمع كل من يعترف بيسوع المسيح. الاصحاح التاسع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21-22</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939420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صورة 33"/>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8157176" y="1230701"/>
            <a:ext cx="1008502" cy="917322"/>
          </a:xfrm>
          <a:prstGeom prst="rect">
            <a:avLst/>
          </a:prstGeom>
        </p:spPr>
      </p:pic>
      <p:pic>
        <p:nvPicPr>
          <p:cNvPr id="35" name="صورة 34"/>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9444224" y="1245751"/>
            <a:ext cx="1008504" cy="906272"/>
          </a:xfrm>
          <a:prstGeom prst="rect">
            <a:avLst/>
          </a:prstGeom>
        </p:spPr>
      </p:pic>
      <p:pic>
        <p:nvPicPr>
          <p:cNvPr id="40" name="صورة 39"/>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282187" y="1230701"/>
            <a:ext cx="1008502" cy="917322"/>
          </a:xfrm>
          <a:prstGeom prst="rect">
            <a:avLst/>
          </a:prstGeom>
        </p:spPr>
      </p:pic>
      <p:pic>
        <p:nvPicPr>
          <p:cNvPr id="41" name="صورة 40"/>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6850831" y="1230701"/>
            <a:ext cx="1019554" cy="917322"/>
          </a:xfrm>
          <a:prstGeom prst="rect">
            <a:avLst/>
          </a:prstGeom>
        </p:spPr>
      </p:pic>
      <p:pic>
        <p:nvPicPr>
          <p:cNvPr id="42" name="صورة 41"/>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5569448" y="1245751"/>
            <a:ext cx="1008504" cy="906272"/>
          </a:xfrm>
          <a:prstGeom prst="rect">
            <a:avLst/>
          </a:prstGeom>
        </p:spPr>
      </p:pic>
      <p:pic>
        <p:nvPicPr>
          <p:cNvPr id="50" name="صورة 49"/>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2976055" y="1230701"/>
            <a:ext cx="1019554" cy="917322"/>
          </a:xfrm>
          <a:prstGeom prst="rect">
            <a:avLst/>
          </a:prstGeom>
        </p:spPr>
      </p:pic>
      <p:pic>
        <p:nvPicPr>
          <p:cNvPr id="51" name="صورة 50"/>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1694673" y="1245751"/>
            <a:ext cx="1008504" cy="906272"/>
          </a:xfrm>
          <a:prstGeom prst="rect">
            <a:avLst/>
          </a:prstGeom>
        </p:spPr>
      </p:pic>
      <p:pic>
        <p:nvPicPr>
          <p:cNvPr id="52" name="صورة 51"/>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07199" y="1230701"/>
            <a:ext cx="1008502" cy="917322"/>
          </a:xfrm>
          <a:prstGeom prst="rect">
            <a:avLst/>
          </a:prstGeom>
        </p:spPr>
      </p:pic>
      <p:pic>
        <p:nvPicPr>
          <p:cNvPr id="89" name="صورة 88"/>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10731135" y="2360085"/>
            <a:ext cx="1008502" cy="917322"/>
          </a:xfrm>
          <a:prstGeom prst="rect">
            <a:avLst/>
          </a:prstGeom>
        </p:spPr>
      </p:pic>
      <p:pic>
        <p:nvPicPr>
          <p:cNvPr id="90" name="صورة 89"/>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9438699" y="2360085"/>
            <a:ext cx="1019554" cy="917322"/>
          </a:xfrm>
          <a:prstGeom prst="rect">
            <a:avLst/>
          </a:prstGeom>
        </p:spPr>
      </p:pic>
      <p:pic>
        <p:nvPicPr>
          <p:cNvPr id="91" name="صورة 90"/>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8157175" y="2372636"/>
            <a:ext cx="1008504" cy="906272"/>
          </a:xfrm>
          <a:prstGeom prst="rect">
            <a:avLst/>
          </a:prstGeom>
        </p:spPr>
      </p:pic>
      <p:pic>
        <p:nvPicPr>
          <p:cNvPr id="92" name="صورة 91"/>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6856357" y="2360085"/>
            <a:ext cx="1008502" cy="917322"/>
          </a:xfrm>
          <a:prstGeom prst="rect">
            <a:avLst/>
          </a:prstGeom>
        </p:spPr>
      </p:pic>
      <p:pic>
        <p:nvPicPr>
          <p:cNvPr id="93" name="صورة 92"/>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5563923" y="2360085"/>
            <a:ext cx="1019554" cy="917322"/>
          </a:xfrm>
          <a:prstGeom prst="rect">
            <a:avLst/>
          </a:prstGeom>
        </p:spPr>
      </p:pic>
      <p:pic>
        <p:nvPicPr>
          <p:cNvPr id="94" name="صورة 93"/>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282186" y="2372636"/>
            <a:ext cx="1008504" cy="906272"/>
          </a:xfrm>
          <a:prstGeom prst="rect">
            <a:avLst/>
          </a:prstGeom>
        </p:spPr>
      </p:pic>
      <p:pic>
        <p:nvPicPr>
          <p:cNvPr id="95" name="صورة 94"/>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2981581" y="2360085"/>
            <a:ext cx="1008502" cy="917322"/>
          </a:xfrm>
          <a:prstGeom prst="rect">
            <a:avLst/>
          </a:prstGeom>
        </p:spPr>
      </p:pic>
      <p:pic>
        <p:nvPicPr>
          <p:cNvPr id="96" name="صورة 95"/>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689148" y="2360085"/>
            <a:ext cx="1019554" cy="917322"/>
          </a:xfrm>
          <a:prstGeom prst="rect">
            <a:avLst/>
          </a:prstGeom>
        </p:spPr>
      </p:pic>
      <p:pic>
        <p:nvPicPr>
          <p:cNvPr id="97" name="صورة 96"/>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07198" y="2372636"/>
            <a:ext cx="1008504" cy="906272"/>
          </a:xfrm>
          <a:prstGeom prst="rect">
            <a:avLst/>
          </a:prstGeom>
        </p:spPr>
      </p:pic>
      <p:pic>
        <p:nvPicPr>
          <p:cNvPr id="98" name="صورة 97"/>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10731134" y="3471035"/>
            <a:ext cx="1008504" cy="906272"/>
          </a:xfrm>
          <a:prstGeom prst="rect">
            <a:avLst/>
          </a:prstGeom>
        </p:spPr>
      </p:pic>
      <p:pic>
        <p:nvPicPr>
          <p:cNvPr id="99" name="صورة 98"/>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9444225" y="3484089"/>
            <a:ext cx="1008502" cy="917322"/>
          </a:xfrm>
          <a:prstGeom prst="rect">
            <a:avLst/>
          </a:prstGeom>
        </p:spPr>
      </p:pic>
      <p:pic>
        <p:nvPicPr>
          <p:cNvPr id="100" name="صورة 99"/>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8151650" y="3484089"/>
            <a:ext cx="1019554" cy="917322"/>
          </a:xfrm>
          <a:prstGeom prst="rect">
            <a:avLst/>
          </a:prstGeom>
        </p:spPr>
      </p:pic>
      <p:pic>
        <p:nvPicPr>
          <p:cNvPr id="101" name="صورة 100"/>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6856356" y="3471035"/>
            <a:ext cx="1008504" cy="906272"/>
          </a:xfrm>
          <a:prstGeom prst="rect">
            <a:avLst/>
          </a:prstGeom>
        </p:spPr>
      </p:pic>
      <p:pic>
        <p:nvPicPr>
          <p:cNvPr id="102" name="صورة 101"/>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5569449" y="3484089"/>
            <a:ext cx="1008502" cy="917322"/>
          </a:xfrm>
          <a:prstGeom prst="rect">
            <a:avLst/>
          </a:prstGeom>
        </p:spPr>
      </p:pic>
      <p:pic>
        <p:nvPicPr>
          <p:cNvPr id="103" name="صورة 102"/>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4276661" y="3484089"/>
            <a:ext cx="1019554" cy="917322"/>
          </a:xfrm>
          <a:prstGeom prst="rect">
            <a:avLst/>
          </a:prstGeom>
        </p:spPr>
      </p:pic>
      <p:pic>
        <p:nvPicPr>
          <p:cNvPr id="104" name="صورة 103"/>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2981580" y="3471035"/>
            <a:ext cx="1008504" cy="906272"/>
          </a:xfrm>
          <a:prstGeom prst="rect">
            <a:avLst/>
          </a:prstGeom>
        </p:spPr>
      </p:pic>
      <p:pic>
        <p:nvPicPr>
          <p:cNvPr id="105" name="صورة 104"/>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1694674" y="3484089"/>
            <a:ext cx="1008502" cy="917322"/>
          </a:xfrm>
          <a:prstGeom prst="rect">
            <a:avLst/>
          </a:prstGeom>
        </p:spPr>
      </p:pic>
      <p:pic>
        <p:nvPicPr>
          <p:cNvPr id="106" name="صورة 105"/>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401673" y="3484089"/>
            <a:ext cx="1019554" cy="917322"/>
          </a:xfrm>
          <a:prstGeom prst="rect">
            <a:avLst/>
          </a:prstGeom>
        </p:spPr>
      </p:pic>
      <p:pic>
        <p:nvPicPr>
          <p:cNvPr id="125" name="صورة 124"/>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8157176" y="4608093"/>
            <a:ext cx="1008502" cy="917322"/>
          </a:xfrm>
          <a:prstGeom prst="rect">
            <a:avLst/>
          </a:prstGeom>
        </p:spPr>
      </p:pic>
      <p:pic>
        <p:nvPicPr>
          <p:cNvPr id="126" name="صورة 125"/>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0725609" y="4608093"/>
            <a:ext cx="1019554" cy="917322"/>
          </a:xfrm>
          <a:prstGeom prst="rect">
            <a:avLst/>
          </a:prstGeom>
        </p:spPr>
      </p:pic>
      <p:pic>
        <p:nvPicPr>
          <p:cNvPr id="127" name="صورة 126"/>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9444224" y="4623143"/>
            <a:ext cx="1008504" cy="906272"/>
          </a:xfrm>
          <a:prstGeom prst="rect">
            <a:avLst/>
          </a:prstGeom>
        </p:spPr>
      </p:pic>
      <p:pic>
        <p:nvPicPr>
          <p:cNvPr id="128" name="صورة 127"/>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282187" y="4608093"/>
            <a:ext cx="1008502" cy="917322"/>
          </a:xfrm>
          <a:prstGeom prst="rect">
            <a:avLst/>
          </a:prstGeom>
        </p:spPr>
      </p:pic>
      <p:pic>
        <p:nvPicPr>
          <p:cNvPr id="129" name="صورة 128"/>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6850831" y="4608093"/>
            <a:ext cx="1019554" cy="917322"/>
          </a:xfrm>
          <a:prstGeom prst="rect">
            <a:avLst/>
          </a:prstGeom>
        </p:spPr>
      </p:pic>
      <p:pic>
        <p:nvPicPr>
          <p:cNvPr id="130" name="صورة 129"/>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5569448" y="4623143"/>
            <a:ext cx="1008504" cy="906272"/>
          </a:xfrm>
          <a:prstGeom prst="rect">
            <a:avLst/>
          </a:prstGeom>
        </p:spPr>
      </p:pic>
      <p:pic>
        <p:nvPicPr>
          <p:cNvPr id="131" name="صورة 130"/>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2976055" y="4608093"/>
            <a:ext cx="1019554" cy="917322"/>
          </a:xfrm>
          <a:prstGeom prst="rect">
            <a:avLst/>
          </a:prstGeom>
        </p:spPr>
      </p:pic>
      <p:pic>
        <p:nvPicPr>
          <p:cNvPr id="132" name="صورة 131"/>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1694673" y="4623143"/>
            <a:ext cx="1008504" cy="906272"/>
          </a:xfrm>
          <a:prstGeom prst="rect">
            <a:avLst/>
          </a:prstGeom>
        </p:spPr>
      </p:pic>
      <p:pic>
        <p:nvPicPr>
          <p:cNvPr id="133" name="صورة 132"/>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407199" y="4608093"/>
            <a:ext cx="1008502" cy="917322"/>
          </a:xfrm>
          <a:prstGeom prst="rect">
            <a:avLst/>
          </a:prstGeom>
        </p:spPr>
      </p:pic>
      <p:pic>
        <p:nvPicPr>
          <p:cNvPr id="134" name="صورة 133"/>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10731135" y="5737477"/>
            <a:ext cx="1008502" cy="917322"/>
          </a:xfrm>
          <a:prstGeom prst="rect">
            <a:avLst/>
          </a:prstGeom>
        </p:spPr>
      </p:pic>
      <p:pic>
        <p:nvPicPr>
          <p:cNvPr id="135" name="صورة 134"/>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9438699" y="5737477"/>
            <a:ext cx="1019554" cy="917322"/>
          </a:xfrm>
          <a:prstGeom prst="rect">
            <a:avLst/>
          </a:prstGeom>
        </p:spPr>
      </p:pic>
      <p:pic>
        <p:nvPicPr>
          <p:cNvPr id="136" name="صورة 135"/>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8157175" y="5750028"/>
            <a:ext cx="1008504" cy="906272"/>
          </a:xfrm>
          <a:prstGeom prst="rect">
            <a:avLst/>
          </a:prstGeom>
        </p:spPr>
      </p:pic>
      <p:pic>
        <p:nvPicPr>
          <p:cNvPr id="137" name="صورة 136"/>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6856357" y="5737477"/>
            <a:ext cx="1008502" cy="917322"/>
          </a:xfrm>
          <a:prstGeom prst="rect">
            <a:avLst/>
          </a:prstGeom>
        </p:spPr>
      </p:pic>
      <p:pic>
        <p:nvPicPr>
          <p:cNvPr id="138" name="صورة 137"/>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5563923" y="5737477"/>
            <a:ext cx="1019554" cy="917322"/>
          </a:xfrm>
          <a:prstGeom prst="rect">
            <a:avLst/>
          </a:prstGeom>
        </p:spPr>
      </p:pic>
      <p:pic>
        <p:nvPicPr>
          <p:cNvPr id="139" name="صورة 138"/>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282186" y="5750028"/>
            <a:ext cx="1008504" cy="906272"/>
          </a:xfrm>
          <a:prstGeom prst="rect">
            <a:avLst/>
          </a:prstGeom>
        </p:spPr>
      </p:pic>
      <p:pic>
        <p:nvPicPr>
          <p:cNvPr id="140" name="صورة 139"/>
          <p:cNvPicPr>
            <a:picLocks noChangeAspect="1"/>
          </p:cNvPicPr>
          <p:nvPr/>
        </p:nvPicPr>
        <p:blipFill rotWithShape="1">
          <a:blip r:embed="rId2" cstate="print">
            <a:extLst>
              <a:ext uri="{28A0092B-C50C-407E-A947-70E740481C1C}">
                <a14:useLocalDpi xmlns:a14="http://schemas.microsoft.com/office/drawing/2010/main" val="0"/>
              </a:ext>
            </a:extLst>
          </a:blip>
          <a:srcRect l="2097" t="3281" r="2122" b="9597"/>
          <a:stretch/>
        </p:blipFill>
        <p:spPr>
          <a:xfrm>
            <a:off x="2981581" y="5737477"/>
            <a:ext cx="1008502" cy="917322"/>
          </a:xfrm>
          <a:prstGeom prst="rect">
            <a:avLst/>
          </a:prstGeom>
        </p:spPr>
      </p:pic>
      <p:pic>
        <p:nvPicPr>
          <p:cNvPr id="141" name="صورة 140"/>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689148" y="5737477"/>
            <a:ext cx="1019554" cy="917322"/>
          </a:xfrm>
          <a:prstGeom prst="rect">
            <a:avLst/>
          </a:prstGeom>
        </p:spPr>
      </p:pic>
      <p:pic>
        <p:nvPicPr>
          <p:cNvPr id="142" name="صورة 141"/>
          <p:cNvPicPr>
            <a:picLocks noChangeAspect="1"/>
          </p:cNvPicPr>
          <p:nvPr/>
        </p:nvPicPr>
        <p:blipFill rotWithShape="1">
          <a:blip r:embed="rId3" cstate="print">
            <a:extLst>
              <a:ext uri="{28A0092B-C50C-407E-A947-70E740481C1C}">
                <a14:useLocalDpi xmlns:a14="http://schemas.microsoft.com/office/drawing/2010/main" val="0"/>
              </a:ext>
            </a:extLst>
          </a:blip>
          <a:srcRect l="4822" t="9679" r="4999" b="9283"/>
          <a:stretch/>
        </p:blipFill>
        <p:spPr>
          <a:xfrm>
            <a:off x="407198" y="5750028"/>
            <a:ext cx="1008504" cy="906272"/>
          </a:xfrm>
          <a:prstGeom prst="rect">
            <a:avLst/>
          </a:prstGeom>
        </p:spPr>
      </p:pic>
      <p:pic>
        <p:nvPicPr>
          <p:cNvPr id="33" name="صورة 32"/>
          <p:cNvPicPr>
            <a:picLocks noChangeAspect="1"/>
          </p:cNvPicPr>
          <p:nvPr/>
        </p:nvPicPr>
        <p:blipFill rotWithShape="1">
          <a:blip r:embed="rId4" cstate="print">
            <a:extLst>
              <a:ext uri="{28A0092B-C50C-407E-A947-70E740481C1C}">
                <a14:useLocalDpi xmlns:a14="http://schemas.microsoft.com/office/drawing/2010/main" val="0"/>
              </a:ext>
            </a:extLst>
          </a:blip>
          <a:srcRect l="3956" t="13514" r="11967" b="10839"/>
          <a:stretch/>
        </p:blipFill>
        <p:spPr>
          <a:xfrm>
            <a:off x="10725609" y="1230701"/>
            <a:ext cx="1019554" cy="917322"/>
          </a:xfrm>
          <a:prstGeom prst="rect">
            <a:avLst/>
          </a:prstGeom>
        </p:spPr>
      </p:pic>
      <p:sp>
        <p:nvSpPr>
          <p:cNvPr id="144" name="1">
            <a:hlinkClick r:id="rId5" action="ppaction://hlinksldjump"/>
          </p:cNvPr>
          <p:cNvSpPr txBox="1"/>
          <p:nvPr/>
        </p:nvSpPr>
        <p:spPr>
          <a:xfrm>
            <a:off x="11077575"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a:t>
            </a:r>
          </a:p>
        </p:txBody>
      </p:sp>
      <p:sp>
        <p:nvSpPr>
          <p:cNvPr id="145" name="2">
            <a:hlinkClick r:id="rId6" action="ppaction://hlinksldjump"/>
          </p:cNvPr>
          <p:cNvSpPr txBox="1"/>
          <p:nvPr/>
        </p:nvSpPr>
        <p:spPr>
          <a:xfrm>
            <a:off x="9772650"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a:t>
            </a:r>
          </a:p>
        </p:txBody>
      </p:sp>
      <p:sp>
        <p:nvSpPr>
          <p:cNvPr id="146" name="3">
            <a:hlinkClick r:id="rId7" action="ppaction://hlinksldjump"/>
          </p:cNvPr>
          <p:cNvSpPr txBox="1"/>
          <p:nvPr/>
        </p:nvSpPr>
        <p:spPr>
          <a:xfrm>
            <a:off x="8492809"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a:t>
            </a:r>
          </a:p>
        </p:txBody>
      </p:sp>
      <p:sp>
        <p:nvSpPr>
          <p:cNvPr id="147" name="4">
            <a:hlinkClick r:id="rId8" action="ppaction://hlinksldjump"/>
          </p:cNvPr>
          <p:cNvSpPr txBox="1"/>
          <p:nvPr/>
        </p:nvSpPr>
        <p:spPr>
          <a:xfrm>
            <a:off x="7182804" y="1375893"/>
            <a:ext cx="45720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4</a:t>
            </a:r>
          </a:p>
        </p:txBody>
      </p:sp>
      <p:sp>
        <p:nvSpPr>
          <p:cNvPr id="148" name="5">
            <a:hlinkClick r:id="rId9" action="ppaction://hlinksldjump"/>
          </p:cNvPr>
          <p:cNvSpPr txBox="1"/>
          <p:nvPr/>
        </p:nvSpPr>
        <p:spPr>
          <a:xfrm>
            <a:off x="5915980" y="1387006"/>
            <a:ext cx="45720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5</a:t>
            </a:r>
          </a:p>
        </p:txBody>
      </p:sp>
      <p:sp>
        <p:nvSpPr>
          <p:cNvPr id="149" name="6">
            <a:hlinkClick r:id="rId10" action="ppaction://hlinksldjump"/>
          </p:cNvPr>
          <p:cNvSpPr txBox="1"/>
          <p:nvPr/>
        </p:nvSpPr>
        <p:spPr>
          <a:xfrm>
            <a:off x="4626613"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6</a:t>
            </a:r>
          </a:p>
        </p:txBody>
      </p:sp>
      <p:sp>
        <p:nvSpPr>
          <p:cNvPr id="150" name="7">
            <a:hlinkClick r:id="rId11" action="ppaction://hlinksldjump"/>
          </p:cNvPr>
          <p:cNvSpPr txBox="1"/>
          <p:nvPr/>
        </p:nvSpPr>
        <p:spPr>
          <a:xfrm>
            <a:off x="3333150"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7</a:t>
            </a:r>
          </a:p>
        </p:txBody>
      </p:sp>
      <p:sp>
        <p:nvSpPr>
          <p:cNvPr id="151" name="8">
            <a:hlinkClick r:id="rId12" action="ppaction://hlinksldjump"/>
          </p:cNvPr>
          <p:cNvSpPr txBox="1"/>
          <p:nvPr/>
        </p:nvSpPr>
        <p:spPr>
          <a:xfrm>
            <a:off x="2040925"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8</a:t>
            </a:r>
          </a:p>
        </p:txBody>
      </p:sp>
      <p:sp>
        <p:nvSpPr>
          <p:cNvPr id="152" name="9">
            <a:hlinkClick r:id="rId13" action="ppaction://hlinksldjump"/>
          </p:cNvPr>
          <p:cNvSpPr txBox="1"/>
          <p:nvPr/>
        </p:nvSpPr>
        <p:spPr>
          <a:xfrm>
            <a:off x="748384" y="1382243"/>
            <a:ext cx="45720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9</a:t>
            </a:r>
          </a:p>
        </p:txBody>
      </p:sp>
      <p:sp>
        <p:nvSpPr>
          <p:cNvPr id="153" name="10">
            <a:hlinkClick r:id="rId14" action="ppaction://hlinksldjump"/>
          </p:cNvPr>
          <p:cNvSpPr txBox="1"/>
          <p:nvPr/>
        </p:nvSpPr>
        <p:spPr>
          <a:xfrm>
            <a:off x="10875891" y="2520309"/>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10</a:t>
            </a:r>
          </a:p>
        </p:txBody>
      </p:sp>
      <p:sp>
        <p:nvSpPr>
          <p:cNvPr id="154" name="11">
            <a:hlinkClick r:id="rId15" action="ppaction://hlinksldjump"/>
          </p:cNvPr>
          <p:cNvSpPr txBox="1"/>
          <p:nvPr/>
        </p:nvSpPr>
        <p:spPr>
          <a:xfrm>
            <a:off x="9587241" y="2520309"/>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11</a:t>
            </a:r>
          </a:p>
        </p:txBody>
      </p:sp>
      <p:sp>
        <p:nvSpPr>
          <p:cNvPr id="155" name="12">
            <a:hlinkClick r:id="rId16" action="ppaction://hlinksldjump"/>
          </p:cNvPr>
          <p:cNvSpPr txBox="1"/>
          <p:nvPr/>
        </p:nvSpPr>
        <p:spPr>
          <a:xfrm>
            <a:off x="8265264" y="2520309"/>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12</a:t>
            </a:r>
          </a:p>
        </p:txBody>
      </p:sp>
      <p:sp>
        <p:nvSpPr>
          <p:cNvPr id="157" name="13">
            <a:hlinkClick r:id="rId17" action="ppaction://hlinksldjump"/>
          </p:cNvPr>
          <p:cNvSpPr txBox="1"/>
          <p:nvPr/>
        </p:nvSpPr>
        <p:spPr>
          <a:xfrm>
            <a:off x="6989026" y="2520309"/>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13</a:t>
            </a:r>
          </a:p>
        </p:txBody>
      </p:sp>
      <p:sp>
        <p:nvSpPr>
          <p:cNvPr id="158" name="14">
            <a:hlinkClick r:id="rId18" action="ppaction://hlinksldjump"/>
          </p:cNvPr>
          <p:cNvSpPr txBox="1"/>
          <p:nvPr/>
        </p:nvSpPr>
        <p:spPr>
          <a:xfrm>
            <a:off x="5713076" y="2520309"/>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14</a:t>
            </a:r>
          </a:p>
        </p:txBody>
      </p:sp>
      <p:sp>
        <p:nvSpPr>
          <p:cNvPr id="159" name="15">
            <a:hlinkClick r:id="rId19" action="ppaction://hlinksldjump"/>
          </p:cNvPr>
          <p:cNvSpPr txBox="1"/>
          <p:nvPr/>
        </p:nvSpPr>
        <p:spPr>
          <a:xfrm>
            <a:off x="4391099" y="2520309"/>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15</a:t>
            </a:r>
          </a:p>
        </p:txBody>
      </p:sp>
      <p:sp>
        <p:nvSpPr>
          <p:cNvPr id="156" name="16">
            <a:hlinkClick r:id="rId20" action="ppaction://hlinksldjump"/>
          </p:cNvPr>
          <p:cNvSpPr txBox="1"/>
          <p:nvPr/>
        </p:nvSpPr>
        <p:spPr>
          <a:xfrm>
            <a:off x="3104233" y="2489532"/>
            <a:ext cx="842012" cy="769441"/>
          </a:xfrm>
          <a:prstGeom prst="rect">
            <a:avLst/>
          </a:prstGeom>
          <a:noFill/>
        </p:spPr>
        <p:txBody>
          <a:bodyPr wrap="square" rtlCol="1" anchor="ctr">
            <a:spAutoFit/>
          </a:bodyPr>
          <a:lstStyle/>
          <a:p>
            <a:pPr algn="ctr"/>
            <a:r>
              <a:rPr lang="ar-JO" sz="4400" b="1" dirty="0">
                <a:ln>
                  <a:solidFill>
                    <a:schemeClr val="bg1"/>
                  </a:solidFill>
                </a:ln>
                <a:solidFill>
                  <a:srgbClr val="EDC53C"/>
                </a:solidFill>
                <a:effectLst>
                  <a:outerShdw blurRad="38100" dist="38100" dir="2700000" algn="tl">
                    <a:srgbClr val="000000">
                      <a:alpha val="43137"/>
                    </a:srgbClr>
                  </a:outerShdw>
                </a:effectLst>
              </a:rPr>
              <a:t>16</a:t>
            </a:r>
          </a:p>
        </p:txBody>
      </p:sp>
      <p:sp>
        <p:nvSpPr>
          <p:cNvPr id="160" name="17">
            <a:hlinkClick r:id="rId21" action="ppaction://hlinksldjump"/>
          </p:cNvPr>
          <p:cNvSpPr txBox="1"/>
          <p:nvPr/>
        </p:nvSpPr>
        <p:spPr>
          <a:xfrm>
            <a:off x="1814316" y="2520309"/>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17</a:t>
            </a:r>
          </a:p>
        </p:txBody>
      </p:sp>
      <p:sp>
        <p:nvSpPr>
          <p:cNvPr id="161" name="18">
            <a:hlinkClick r:id="rId22" action="ppaction://hlinksldjump"/>
          </p:cNvPr>
          <p:cNvSpPr txBox="1"/>
          <p:nvPr/>
        </p:nvSpPr>
        <p:spPr>
          <a:xfrm>
            <a:off x="492339" y="2520309"/>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18</a:t>
            </a:r>
          </a:p>
        </p:txBody>
      </p:sp>
      <p:sp>
        <p:nvSpPr>
          <p:cNvPr id="162" name="19">
            <a:hlinkClick r:id="rId23" action="ppaction://hlinksldjump"/>
          </p:cNvPr>
          <p:cNvSpPr txBox="1"/>
          <p:nvPr/>
        </p:nvSpPr>
        <p:spPr>
          <a:xfrm>
            <a:off x="10840047" y="361604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19</a:t>
            </a:r>
          </a:p>
        </p:txBody>
      </p:sp>
      <p:sp>
        <p:nvSpPr>
          <p:cNvPr id="163" name="20">
            <a:hlinkClick r:id="rId24" action="ppaction://hlinksldjump"/>
          </p:cNvPr>
          <p:cNvSpPr txBox="1"/>
          <p:nvPr/>
        </p:nvSpPr>
        <p:spPr>
          <a:xfrm>
            <a:off x="9595559" y="362874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20</a:t>
            </a:r>
          </a:p>
        </p:txBody>
      </p:sp>
      <p:sp>
        <p:nvSpPr>
          <p:cNvPr id="164" name="21">
            <a:hlinkClick r:id="rId25" action="ppaction://hlinksldjump"/>
          </p:cNvPr>
          <p:cNvSpPr txBox="1"/>
          <p:nvPr/>
        </p:nvSpPr>
        <p:spPr>
          <a:xfrm>
            <a:off x="8306909" y="364779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21</a:t>
            </a:r>
          </a:p>
        </p:txBody>
      </p:sp>
      <p:sp>
        <p:nvSpPr>
          <p:cNvPr id="165" name="22">
            <a:hlinkClick r:id="rId26" action="ppaction://hlinksldjump"/>
          </p:cNvPr>
          <p:cNvSpPr txBox="1"/>
          <p:nvPr/>
        </p:nvSpPr>
        <p:spPr>
          <a:xfrm>
            <a:off x="6975771" y="362239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22</a:t>
            </a:r>
          </a:p>
        </p:txBody>
      </p:sp>
      <p:sp>
        <p:nvSpPr>
          <p:cNvPr id="166" name="23">
            <a:hlinkClick r:id="rId27" action="ppaction://hlinksldjump"/>
          </p:cNvPr>
          <p:cNvSpPr txBox="1"/>
          <p:nvPr/>
        </p:nvSpPr>
        <p:spPr>
          <a:xfrm>
            <a:off x="5686833" y="364779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23</a:t>
            </a:r>
          </a:p>
        </p:txBody>
      </p:sp>
      <p:sp>
        <p:nvSpPr>
          <p:cNvPr id="167" name="24">
            <a:hlinkClick r:id="rId28" action="ppaction://hlinksldjump"/>
          </p:cNvPr>
          <p:cNvSpPr txBox="1"/>
          <p:nvPr/>
        </p:nvSpPr>
        <p:spPr>
          <a:xfrm>
            <a:off x="4417233" y="362874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24</a:t>
            </a:r>
          </a:p>
        </p:txBody>
      </p:sp>
      <p:sp>
        <p:nvSpPr>
          <p:cNvPr id="168" name="25">
            <a:hlinkClick r:id="rId29" action="ppaction://hlinksldjump"/>
          </p:cNvPr>
          <p:cNvSpPr txBox="1"/>
          <p:nvPr/>
        </p:nvSpPr>
        <p:spPr>
          <a:xfrm>
            <a:off x="3088568" y="362239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25</a:t>
            </a:r>
          </a:p>
        </p:txBody>
      </p:sp>
      <p:sp>
        <p:nvSpPr>
          <p:cNvPr id="169" name="26">
            <a:hlinkClick r:id="rId30" action="ppaction://hlinksldjump"/>
          </p:cNvPr>
          <p:cNvSpPr txBox="1"/>
          <p:nvPr/>
        </p:nvSpPr>
        <p:spPr>
          <a:xfrm>
            <a:off x="1825030" y="363509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26</a:t>
            </a:r>
          </a:p>
        </p:txBody>
      </p:sp>
      <p:sp>
        <p:nvSpPr>
          <p:cNvPr id="170" name="27">
            <a:hlinkClick r:id="rId31" action="ppaction://hlinksldjump"/>
          </p:cNvPr>
          <p:cNvSpPr txBox="1"/>
          <p:nvPr/>
        </p:nvSpPr>
        <p:spPr>
          <a:xfrm>
            <a:off x="536380" y="363509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27</a:t>
            </a:r>
          </a:p>
        </p:txBody>
      </p:sp>
      <p:sp>
        <p:nvSpPr>
          <p:cNvPr id="171" name="28">
            <a:hlinkClick r:id="rId32" action="ppaction://hlinksldjump"/>
          </p:cNvPr>
          <p:cNvSpPr txBox="1"/>
          <p:nvPr/>
        </p:nvSpPr>
        <p:spPr>
          <a:xfrm>
            <a:off x="10847313" y="4776159"/>
            <a:ext cx="866924"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28</a:t>
            </a:r>
          </a:p>
        </p:txBody>
      </p:sp>
      <p:sp>
        <p:nvSpPr>
          <p:cNvPr id="172" name="29">
            <a:hlinkClick r:id="rId33" action="ppaction://hlinksldjump"/>
          </p:cNvPr>
          <p:cNvSpPr txBox="1"/>
          <p:nvPr/>
        </p:nvSpPr>
        <p:spPr>
          <a:xfrm>
            <a:off x="9581295" y="4763459"/>
            <a:ext cx="85261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29</a:t>
            </a:r>
          </a:p>
        </p:txBody>
      </p:sp>
      <p:sp>
        <p:nvSpPr>
          <p:cNvPr id="173" name="30">
            <a:hlinkClick r:id="rId34" action="ppaction://hlinksldjump"/>
          </p:cNvPr>
          <p:cNvSpPr txBox="1"/>
          <p:nvPr/>
        </p:nvSpPr>
        <p:spPr>
          <a:xfrm>
            <a:off x="8333923" y="4763459"/>
            <a:ext cx="838472"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30</a:t>
            </a:r>
          </a:p>
        </p:txBody>
      </p:sp>
      <p:sp>
        <p:nvSpPr>
          <p:cNvPr id="174" name="31">
            <a:hlinkClick r:id="rId35" action="ppaction://hlinksldjump"/>
          </p:cNvPr>
          <p:cNvSpPr txBox="1"/>
          <p:nvPr/>
        </p:nvSpPr>
        <p:spPr>
          <a:xfrm>
            <a:off x="7027186" y="4750759"/>
            <a:ext cx="8382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31</a:t>
            </a:r>
          </a:p>
        </p:txBody>
      </p:sp>
      <p:sp>
        <p:nvSpPr>
          <p:cNvPr id="175" name="32">
            <a:hlinkClick r:id="rId36" action="ppaction://hlinksldjump"/>
          </p:cNvPr>
          <p:cNvSpPr txBox="1"/>
          <p:nvPr/>
        </p:nvSpPr>
        <p:spPr>
          <a:xfrm>
            <a:off x="5732229" y="4769809"/>
            <a:ext cx="83105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32</a:t>
            </a:r>
          </a:p>
        </p:txBody>
      </p:sp>
      <p:sp>
        <p:nvSpPr>
          <p:cNvPr id="176" name="33">
            <a:hlinkClick r:id="rId37" action="ppaction://hlinksldjump"/>
          </p:cNvPr>
          <p:cNvSpPr txBox="1"/>
          <p:nvPr/>
        </p:nvSpPr>
        <p:spPr>
          <a:xfrm>
            <a:off x="4446757" y="4757109"/>
            <a:ext cx="816912"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33</a:t>
            </a:r>
          </a:p>
        </p:txBody>
      </p:sp>
      <p:sp>
        <p:nvSpPr>
          <p:cNvPr id="177" name="34">
            <a:hlinkClick r:id="rId38" action="ppaction://hlinksldjump"/>
          </p:cNvPr>
          <p:cNvSpPr txBox="1"/>
          <p:nvPr/>
        </p:nvSpPr>
        <p:spPr>
          <a:xfrm>
            <a:off x="3139155" y="4763459"/>
            <a:ext cx="845190"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34</a:t>
            </a:r>
          </a:p>
        </p:txBody>
      </p:sp>
      <p:sp>
        <p:nvSpPr>
          <p:cNvPr id="178" name="35">
            <a:hlinkClick r:id="rId39" action="ppaction://hlinksldjump"/>
          </p:cNvPr>
          <p:cNvSpPr txBox="1"/>
          <p:nvPr/>
        </p:nvSpPr>
        <p:spPr>
          <a:xfrm>
            <a:off x="1871948" y="4769809"/>
            <a:ext cx="807854"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35</a:t>
            </a:r>
          </a:p>
        </p:txBody>
      </p:sp>
      <p:sp>
        <p:nvSpPr>
          <p:cNvPr id="179" name="36">
            <a:hlinkClick r:id="rId40" action="ppaction://hlinksldjump"/>
          </p:cNvPr>
          <p:cNvSpPr txBox="1"/>
          <p:nvPr/>
        </p:nvSpPr>
        <p:spPr>
          <a:xfrm>
            <a:off x="574739" y="4750759"/>
            <a:ext cx="804490"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36</a:t>
            </a:r>
          </a:p>
        </p:txBody>
      </p:sp>
      <p:sp>
        <p:nvSpPr>
          <p:cNvPr id="180" name="37">
            <a:hlinkClick r:id="rId41" action="ppaction://hlinksldjump"/>
          </p:cNvPr>
          <p:cNvSpPr txBox="1"/>
          <p:nvPr/>
        </p:nvSpPr>
        <p:spPr>
          <a:xfrm>
            <a:off x="10863191" y="588882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37</a:t>
            </a:r>
          </a:p>
        </p:txBody>
      </p:sp>
      <p:sp>
        <p:nvSpPr>
          <p:cNvPr id="181" name="38">
            <a:hlinkClick r:id="rId42" action="ppaction://hlinksldjump"/>
          </p:cNvPr>
          <p:cNvSpPr txBox="1"/>
          <p:nvPr/>
        </p:nvSpPr>
        <p:spPr>
          <a:xfrm>
            <a:off x="9587241" y="589517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38</a:t>
            </a:r>
          </a:p>
        </p:txBody>
      </p:sp>
      <p:sp>
        <p:nvSpPr>
          <p:cNvPr id="182" name="39">
            <a:hlinkClick r:id="rId43" action="ppaction://hlinksldjump"/>
          </p:cNvPr>
          <p:cNvSpPr txBox="1"/>
          <p:nvPr/>
        </p:nvSpPr>
        <p:spPr>
          <a:xfrm>
            <a:off x="8277964" y="589517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39</a:t>
            </a:r>
          </a:p>
        </p:txBody>
      </p:sp>
      <p:sp>
        <p:nvSpPr>
          <p:cNvPr id="184" name="40">
            <a:hlinkClick r:id="rId44" action="ppaction://hlinksldjump"/>
          </p:cNvPr>
          <p:cNvSpPr txBox="1"/>
          <p:nvPr/>
        </p:nvSpPr>
        <p:spPr>
          <a:xfrm>
            <a:off x="7020776" y="5876125"/>
            <a:ext cx="863746" cy="707886"/>
          </a:xfrm>
          <a:prstGeom prst="rect">
            <a:avLst/>
          </a:prstGeom>
          <a:noFill/>
        </p:spPr>
        <p:txBody>
          <a:bodyPr wrap="square" rtlCol="1" anchor="ctr">
            <a:spAutoFit/>
          </a:bodyPr>
          <a:lstStyle/>
          <a:p>
            <a:pPr algn="ctr"/>
            <a:r>
              <a:rPr lang="ar-JO" sz="4000" b="1" dirty="0">
                <a:ln>
                  <a:solidFill>
                    <a:schemeClr val="bg1"/>
                  </a:solidFill>
                </a:ln>
                <a:solidFill>
                  <a:srgbClr val="EDC53C"/>
                </a:solidFill>
                <a:effectLst>
                  <a:outerShdw blurRad="38100" dist="38100" dir="2700000" algn="tl">
                    <a:srgbClr val="000000">
                      <a:alpha val="43137"/>
                    </a:srgbClr>
                  </a:outerShdw>
                </a:effectLst>
              </a:rPr>
              <a:t>40</a:t>
            </a:r>
          </a:p>
        </p:txBody>
      </p:sp>
      <p:sp>
        <p:nvSpPr>
          <p:cNvPr id="185" name="41">
            <a:hlinkClick r:id="rId45" action="ppaction://hlinksldjump"/>
          </p:cNvPr>
          <p:cNvSpPr txBox="1"/>
          <p:nvPr/>
        </p:nvSpPr>
        <p:spPr>
          <a:xfrm>
            <a:off x="5719426" y="587612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41</a:t>
            </a:r>
          </a:p>
        </p:txBody>
      </p:sp>
      <p:sp>
        <p:nvSpPr>
          <p:cNvPr id="186" name="42">
            <a:hlinkClick r:id="rId46" action="ppaction://hlinksldjump"/>
          </p:cNvPr>
          <p:cNvSpPr txBox="1"/>
          <p:nvPr/>
        </p:nvSpPr>
        <p:spPr>
          <a:xfrm>
            <a:off x="4391099" y="588882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42</a:t>
            </a:r>
          </a:p>
        </p:txBody>
      </p:sp>
      <p:sp>
        <p:nvSpPr>
          <p:cNvPr id="183" name="43">
            <a:hlinkClick r:id="" action="ppaction://noaction"/>
          </p:cNvPr>
          <p:cNvSpPr txBox="1"/>
          <p:nvPr/>
        </p:nvSpPr>
        <p:spPr>
          <a:xfrm>
            <a:off x="3116933" y="5864398"/>
            <a:ext cx="842012" cy="769441"/>
          </a:xfrm>
          <a:prstGeom prst="rect">
            <a:avLst/>
          </a:prstGeom>
          <a:noFill/>
        </p:spPr>
        <p:txBody>
          <a:bodyPr wrap="square" rtlCol="1" anchor="ctr">
            <a:spAutoFit/>
          </a:bodyPr>
          <a:lstStyle/>
          <a:p>
            <a:pPr algn="ctr"/>
            <a:r>
              <a:rPr lang="ar-JO" sz="4400" b="1" dirty="0">
                <a:ln>
                  <a:solidFill>
                    <a:schemeClr val="bg1"/>
                  </a:solidFill>
                </a:ln>
                <a:solidFill>
                  <a:srgbClr val="EDC53C"/>
                </a:solidFill>
                <a:effectLst>
                  <a:outerShdw blurRad="38100" dist="38100" dir="2700000" algn="tl">
                    <a:srgbClr val="000000">
                      <a:alpha val="43137"/>
                    </a:srgbClr>
                  </a:outerShdw>
                </a:effectLst>
              </a:rPr>
              <a:t>43</a:t>
            </a:r>
          </a:p>
        </p:txBody>
      </p:sp>
      <p:sp>
        <p:nvSpPr>
          <p:cNvPr id="187" name="44">
            <a:hlinkClick r:id="" action="ppaction://noaction"/>
          </p:cNvPr>
          <p:cNvSpPr txBox="1"/>
          <p:nvPr/>
        </p:nvSpPr>
        <p:spPr>
          <a:xfrm>
            <a:off x="1839716" y="5882475"/>
            <a:ext cx="852786" cy="707886"/>
          </a:xfrm>
          <a:prstGeom prst="rect">
            <a:avLst/>
          </a:prstGeom>
          <a:noFill/>
        </p:spPr>
        <p:txBody>
          <a:bodyPr wrap="square" rtlCol="1" anchor="ctr">
            <a:spAutoFit/>
          </a:bodyPr>
          <a:lstStyle/>
          <a:p>
            <a:pPr algn="ctr"/>
            <a:r>
              <a:rPr lang="ar-JO" sz="4000" b="1" dirty="0">
                <a:ln>
                  <a:solidFill>
                    <a:schemeClr val="bg1"/>
                  </a:solidFill>
                </a:ln>
                <a:solidFill>
                  <a:srgbClr val="E47790"/>
                </a:solidFill>
                <a:effectLst>
                  <a:outerShdw blurRad="38100" dist="38100" dir="2700000" algn="tl">
                    <a:srgbClr val="000000">
                      <a:alpha val="43137"/>
                    </a:srgbClr>
                  </a:outerShdw>
                </a:effectLst>
              </a:rPr>
              <a:t>44</a:t>
            </a:r>
          </a:p>
        </p:txBody>
      </p:sp>
      <p:sp>
        <p:nvSpPr>
          <p:cNvPr id="188" name="45">
            <a:hlinkClick r:id="" action="ppaction://noaction"/>
          </p:cNvPr>
          <p:cNvSpPr txBox="1"/>
          <p:nvPr/>
        </p:nvSpPr>
        <p:spPr>
          <a:xfrm>
            <a:off x="511389" y="5882475"/>
            <a:ext cx="899590" cy="707886"/>
          </a:xfrm>
          <a:prstGeom prst="rect">
            <a:avLst/>
          </a:prstGeom>
          <a:noFill/>
        </p:spPr>
        <p:txBody>
          <a:bodyPr wrap="square" rtlCol="1" anchor="ctr">
            <a:spAutoFit/>
          </a:bodyPr>
          <a:lstStyle/>
          <a:p>
            <a:pPr algn="ctr"/>
            <a:r>
              <a:rPr lang="ar-JO" sz="4000" b="1" dirty="0">
                <a:ln>
                  <a:solidFill>
                    <a:schemeClr val="bg1"/>
                  </a:solidFill>
                </a:ln>
                <a:solidFill>
                  <a:srgbClr val="61A2D9"/>
                </a:solidFill>
                <a:effectLst>
                  <a:outerShdw blurRad="38100" dist="38100" dir="2700000" algn="tl">
                    <a:srgbClr val="000000">
                      <a:alpha val="43137"/>
                    </a:srgbClr>
                  </a:outerShdw>
                </a:effectLst>
              </a:rPr>
              <a:t>45</a:t>
            </a:r>
          </a:p>
        </p:txBody>
      </p:sp>
      <p:sp>
        <p:nvSpPr>
          <p:cNvPr id="192" name="1-1"/>
          <p:cNvSpPr/>
          <p:nvPr/>
        </p:nvSpPr>
        <p:spPr>
          <a:xfrm>
            <a:off x="10840047"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193" name="2-2"/>
          <p:cNvSpPr/>
          <p:nvPr/>
        </p:nvSpPr>
        <p:spPr>
          <a:xfrm>
            <a:off x="9536014"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194" name="3-3"/>
          <p:cNvSpPr/>
          <p:nvPr/>
        </p:nvSpPr>
        <p:spPr>
          <a:xfrm>
            <a:off x="8255385"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195" name="4-4"/>
          <p:cNvSpPr/>
          <p:nvPr/>
        </p:nvSpPr>
        <p:spPr>
          <a:xfrm>
            <a:off x="6951413"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196" name="5-5"/>
          <p:cNvSpPr/>
          <p:nvPr/>
        </p:nvSpPr>
        <p:spPr>
          <a:xfrm>
            <a:off x="5668610"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197" name="6-6"/>
          <p:cNvSpPr/>
          <p:nvPr/>
        </p:nvSpPr>
        <p:spPr>
          <a:xfrm>
            <a:off x="4375071"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198" name="7-7"/>
          <p:cNvSpPr/>
          <p:nvPr/>
        </p:nvSpPr>
        <p:spPr>
          <a:xfrm>
            <a:off x="3079277"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199" name="8-8"/>
          <p:cNvSpPr/>
          <p:nvPr/>
        </p:nvSpPr>
        <p:spPr>
          <a:xfrm>
            <a:off x="1803880"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00" name="9-9"/>
          <p:cNvSpPr/>
          <p:nvPr/>
        </p:nvSpPr>
        <p:spPr>
          <a:xfrm>
            <a:off x="509025" y="1245751"/>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1" name="10-10"/>
          <p:cNvSpPr/>
          <p:nvPr/>
        </p:nvSpPr>
        <p:spPr>
          <a:xfrm>
            <a:off x="10840047"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2" name="11-11"/>
          <p:cNvSpPr/>
          <p:nvPr/>
        </p:nvSpPr>
        <p:spPr>
          <a:xfrm>
            <a:off x="9536014"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03" name="12-12"/>
          <p:cNvSpPr/>
          <p:nvPr/>
        </p:nvSpPr>
        <p:spPr>
          <a:xfrm>
            <a:off x="8255385"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04" name="13-13"/>
          <p:cNvSpPr/>
          <p:nvPr/>
        </p:nvSpPr>
        <p:spPr>
          <a:xfrm>
            <a:off x="6951413"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5" name="14-14"/>
          <p:cNvSpPr/>
          <p:nvPr/>
        </p:nvSpPr>
        <p:spPr>
          <a:xfrm>
            <a:off x="5668610"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06" name="15-15"/>
          <p:cNvSpPr/>
          <p:nvPr/>
        </p:nvSpPr>
        <p:spPr>
          <a:xfrm>
            <a:off x="4375071"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07" name="16-16"/>
          <p:cNvSpPr/>
          <p:nvPr/>
        </p:nvSpPr>
        <p:spPr>
          <a:xfrm>
            <a:off x="3079277"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08" name="17-17"/>
          <p:cNvSpPr/>
          <p:nvPr/>
        </p:nvSpPr>
        <p:spPr>
          <a:xfrm>
            <a:off x="1803880"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09" name="18-18"/>
          <p:cNvSpPr/>
          <p:nvPr/>
        </p:nvSpPr>
        <p:spPr>
          <a:xfrm>
            <a:off x="509025" y="234563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0" name="19-19"/>
          <p:cNvSpPr/>
          <p:nvPr/>
        </p:nvSpPr>
        <p:spPr>
          <a:xfrm>
            <a:off x="10840047"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1" name="20-20"/>
          <p:cNvSpPr/>
          <p:nvPr/>
        </p:nvSpPr>
        <p:spPr>
          <a:xfrm>
            <a:off x="9536014"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12" name="21-21"/>
          <p:cNvSpPr/>
          <p:nvPr/>
        </p:nvSpPr>
        <p:spPr>
          <a:xfrm>
            <a:off x="8255385"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13" name="22-22"/>
          <p:cNvSpPr/>
          <p:nvPr/>
        </p:nvSpPr>
        <p:spPr>
          <a:xfrm>
            <a:off x="6951413"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4" name="23-23"/>
          <p:cNvSpPr/>
          <p:nvPr/>
        </p:nvSpPr>
        <p:spPr>
          <a:xfrm>
            <a:off x="5668610"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15" name="24-24"/>
          <p:cNvSpPr/>
          <p:nvPr/>
        </p:nvSpPr>
        <p:spPr>
          <a:xfrm>
            <a:off x="4375071"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16" name="25-25"/>
          <p:cNvSpPr/>
          <p:nvPr/>
        </p:nvSpPr>
        <p:spPr>
          <a:xfrm>
            <a:off x="3079277"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17" name="26-26"/>
          <p:cNvSpPr/>
          <p:nvPr/>
        </p:nvSpPr>
        <p:spPr>
          <a:xfrm>
            <a:off x="1803880"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18" name="27-27"/>
          <p:cNvSpPr/>
          <p:nvPr/>
        </p:nvSpPr>
        <p:spPr>
          <a:xfrm>
            <a:off x="509025" y="3496312"/>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37" name="28-28"/>
          <p:cNvSpPr/>
          <p:nvPr/>
        </p:nvSpPr>
        <p:spPr>
          <a:xfrm>
            <a:off x="10840047"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38" name="29-29"/>
          <p:cNvSpPr/>
          <p:nvPr/>
        </p:nvSpPr>
        <p:spPr>
          <a:xfrm>
            <a:off x="9536014"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39" name="30-30"/>
          <p:cNvSpPr/>
          <p:nvPr/>
        </p:nvSpPr>
        <p:spPr>
          <a:xfrm>
            <a:off x="8255385"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0" name="31-31"/>
          <p:cNvSpPr/>
          <p:nvPr/>
        </p:nvSpPr>
        <p:spPr>
          <a:xfrm>
            <a:off x="6951413"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41" name="32-32"/>
          <p:cNvSpPr/>
          <p:nvPr/>
        </p:nvSpPr>
        <p:spPr>
          <a:xfrm>
            <a:off x="5668610"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42" name="33-33"/>
          <p:cNvSpPr/>
          <p:nvPr/>
        </p:nvSpPr>
        <p:spPr>
          <a:xfrm>
            <a:off x="4375071"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3" name="34-34"/>
          <p:cNvSpPr/>
          <p:nvPr/>
        </p:nvSpPr>
        <p:spPr>
          <a:xfrm>
            <a:off x="3079277"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44" name="35-35"/>
          <p:cNvSpPr/>
          <p:nvPr/>
        </p:nvSpPr>
        <p:spPr>
          <a:xfrm>
            <a:off x="1803880"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45" name="36-36"/>
          <p:cNvSpPr/>
          <p:nvPr/>
        </p:nvSpPr>
        <p:spPr>
          <a:xfrm>
            <a:off x="509025" y="4630298"/>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6" name="37-37"/>
          <p:cNvSpPr/>
          <p:nvPr/>
        </p:nvSpPr>
        <p:spPr>
          <a:xfrm>
            <a:off x="10840047"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47" name="38-38"/>
          <p:cNvSpPr/>
          <p:nvPr/>
        </p:nvSpPr>
        <p:spPr>
          <a:xfrm>
            <a:off x="9536014"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48" name="39-39"/>
          <p:cNvSpPr/>
          <p:nvPr/>
        </p:nvSpPr>
        <p:spPr>
          <a:xfrm>
            <a:off x="8255385"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49" name="40-40"/>
          <p:cNvSpPr/>
          <p:nvPr/>
        </p:nvSpPr>
        <p:spPr>
          <a:xfrm>
            <a:off x="6951413"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50" name="41-41"/>
          <p:cNvSpPr/>
          <p:nvPr/>
        </p:nvSpPr>
        <p:spPr>
          <a:xfrm>
            <a:off x="5668610"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51" name="42-42"/>
          <p:cNvSpPr/>
          <p:nvPr/>
        </p:nvSpPr>
        <p:spPr>
          <a:xfrm>
            <a:off x="4375071"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252" name="43-43"/>
          <p:cNvSpPr/>
          <p:nvPr/>
        </p:nvSpPr>
        <p:spPr>
          <a:xfrm>
            <a:off x="3079277"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JO" sz="8800" dirty="0">
                <a:solidFill>
                  <a:srgbClr val="EDC53C"/>
                </a:solidFill>
              </a:rPr>
              <a:t>×</a:t>
            </a:r>
          </a:p>
        </p:txBody>
      </p:sp>
      <p:sp>
        <p:nvSpPr>
          <p:cNvPr id="253" name="44-44"/>
          <p:cNvSpPr/>
          <p:nvPr/>
        </p:nvSpPr>
        <p:spPr>
          <a:xfrm>
            <a:off x="1803880"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E47790"/>
                </a:solidFill>
              </a:rPr>
              <a:t>×</a:t>
            </a:r>
          </a:p>
        </p:txBody>
      </p:sp>
      <p:sp>
        <p:nvSpPr>
          <p:cNvPr id="254" name="45-45"/>
          <p:cNvSpPr/>
          <p:nvPr/>
        </p:nvSpPr>
        <p:spPr>
          <a:xfrm>
            <a:off x="509025" y="5735256"/>
            <a:ext cx="949734" cy="949734"/>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8800" dirty="0">
                <a:solidFill>
                  <a:srgbClr val="61A2D9"/>
                </a:solidFill>
              </a:rPr>
              <a:t>×</a:t>
            </a:r>
          </a:p>
        </p:txBody>
      </p:sp>
      <p:sp>
        <p:nvSpPr>
          <p:cNvPr id="3" name="مستطيل 2"/>
          <p:cNvSpPr/>
          <p:nvPr/>
        </p:nvSpPr>
        <p:spPr>
          <a:xfrm>
            <a:off x="279400" y="1104900"/>
            <a:ext cx="11662568" cy="5597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pic>
        <p:nvPicPr>
          <p:cNvPr id="2" name="صورة 1"/>
          <p:cNvPicPr>
            <a:picLocks noChangeAspect="1"/>
          </p:cNvPicPr>
          <p:nvPr/>
        </p:nvPicPr>
        <p:blipFill>
          <a:blip r:embed="rId47"/>
          <a:stretch>
            <a:fillRect/>
          </a:stretch>
        </p:blipFill>
        <p:spPr>
          <a:xfrm>
            <a:off x="401842" y="1245751"/>
            <a:ext cx="11388315" cy="5456393"/>
          </a:xfrm>
          <a:prstGeom prst="rect">
            <a:avLst/>
          </a:prstGeom>
        </p:spPr>
      </p:pic>
      <p:pic>
        <p:nvPicPr>
          <p:cNvPr id="189" name="B-b"/>
          <p:cNvPicPr>
            <a:picLocks noChangeAspect="1"/>
          </p:cNvPicPr>
          <p:nvPr/>
        </p:nvPicPr>
        <p:blipFill rotWithShape="1">
          <a:blip r:embed="rId48">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Tree>
    <p:extLst>
      <p:ext uri="{BB962C8B-B14F-4D97-AF65-F5344CB8AC3E}">
        <p14:creationId xmlns:p14="http://schemas.microsoft.com/office/powerpoint/2010/main" val="188364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ppt_y</p:attrName>
                                        </p:attrNameLst>
                                      </p:cBhvr>
                                      <p:tavLst>
                                        <p:tav tm="0">
                                          <p:val>
                                            <p:strVal val="#ppt_y-#ppt_h*1.125000"/>
                                          </p:val>
                                        </p:tav>
                                        <p:tav tm="100000">
                                          <p:val>
                                            <p:strVal val="#ppt_y"/>
                                          </p:val>
                                        </p:tav>
                                      </p:tavLst>
                                    </p:anim>
                                    <p:animEffect transition="in" filter="wipe(down)">
                                      <p:cBhvr>
                                        <p:cTn id="8" dur="1500"/>
                                        <p:tgtEl>
                                          <p:spTgt spid="2"/>
                                        </p:tgtEl>
                                      </p:cBhvr>
                                    </p:animEffect>
                                  </p:childTnLst>
                                </p:cTn>
                              </p:par>
                            </p:childTnLst>
                          </p:cTn>
                        </p:par>
                        <p:par>
                          <p:cTn id="9" fill="hold">
                            <p:stCondLst>
                              <p:cond delay="1500"/>
                            </p:stCondLst>
                            <p:childTnLst>
                              <p:par>
                                <p:cTn id="10" presetID="1" presetClass="exit" presetSubtype="0" fill="hold" nodeType="afterEffect">
                                  <p:stCondLst>
                                    <p:cond delay="0"/>
                                  </p:stCondLst>
                                  <p:childTnLst>
                                    <p:set>
                                      <p:cBhvr>
                                        <p:cTn id="11" dur="1" fill="hold">
                                          <p:stCondLst>
                                            <p:cond delay="0"/>
                                          </p:stCondLst>
                                        </p:cTn>
                                        <p:tgtEl>
                                          <p:spTgt spid="2"/>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4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
                                        </p:tgtEl>
                                        <p:attrNameLst>
                                          <p:attrName>style.visibility</p:attrName>
                                        </p:attrNameLst>
                                      </p:cBhvr>
                                      <p:to>
                                        <p:strVal val="visible"/>
                                      </p:to>
                                    </p:set>
                                  </p:childTnLst>
                                </p:cTn>
                              </p:par>
                            </p:childTnLst>
                          </p:cTn>
                        </p:par>
                      </p:childTnLst>
                    </p:cTn>
                  </p:par>
                </p:childTnLst>
              </p:cTn>
              <p:nextCondLst>
                <p:cond evt="onClick" delay="0">
                  <p:tgtEl>
                    <p:spTgt spid="144"/>
                  </p:tgtEl>
                </p:cond>
              </p:nextCondLst>
            </p:seq>
            <p:seq concurrent="1" nextAc="seek">
              <p:cTn id="19" restart="whenNotActive" fill="hold" evtFilter="cancelBubble" nodeType="interactiveSeq">
                <p:stCondLst>
                  <p:cond evt="onClick" delay="0">
                    <p:tgtEl>
                      <p:spTgt spid="145"/>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93"/>
                                        </p:tgtEl>
                                        <p:attrNameLst>
                                          <p:attrName>style.visibility</p:attrName>
                                        </p:attrNameLst>
                                      </p:cBhvr>
                                      <p:to>
                                        <p:strVal val="visible"/>
                                      </p:to>
                                    </p:set>
                                  </p:childTnLst>
                                </p:cTn>
                              </p:par>
                            </p:childTnLst>
                          </p:cTn>
                        </p:par>
                      </p:childTnLst>
                    </p:cTn>
                  </p:par>
                </p:childTnLst>
              </p:cTn>
              <p:nextCondLst>
                <p:cond evt="onClick" delay="0">
                  <p:tgtEl>
                    <p:spTgt spid="145"/>
                  </p:tgtEl>
                </p:cond>
              </p:nextCondLst>
            </p:seq>
            <p:seq concurrent="1" nextAc="seek">
              <p:cTn id="24" restart="whenNotActive" fill="hold" evtFilter="cancelBubble" nodeType="interactiveSeq">
                <p:stCondLst>
                  <p:cond evt="onClick" delay="0">
                    <p:tgtEl>
                      <p:spTgt spid="146"/>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
                                        </p:tgtEl>
                                        <p:attrNameLst>
                                          <p:attrName>style.visibility</p:attrName>
                                        </p:attrNameLst>
                                      </p:cBhvr>
                                      <p:to>
                                        <p:strVal val="visible"/>
                                      </p:to>
                                    </p:set>
                                  </p:childTnLst>
                                </p:cTn>
                              </p:par>
                            </p:childTnLst>
                          </p:cTn>
                        </p:par>
                      </p:childTnLst>
                    </p:cTn>
                  </p:par>
                </p:childTnLst>
              </p:cTn>
              <p:nextCondLst>
                <p:cond evt="onClick" delay="0">
                  <p:tgtEl>
                    <p:spTgt spid="146"/>
                  </p:tgtEl>
                </p:cond>
              </p:nextCondLst>
            </p:seq>
            <p:seq concurrent="1" nextAc="seek">
              <p:cTn id="29" restart="whenNotActive" fill="hold" evtFilter="cancelBubble" nodeType="interactiveSeq">
                <p:stCondLst>
                  <p:cond evt="onClick" delay="0">
                    <p:tgtEl>
                      <p:spTgt spid="147"/>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5"/>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34" restart="whenNotActive" fill="hold" evtFilter="cancelBubble" nodeType="interactiveSeq">
                <p:stCondLst>
                  <p:cond evt="onClick" delay="0">
                    <p:tgtEl>
                      <p:spTgt spid="148"/>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6"/>
                                        </p:tgtEl>
                                        <p:attrNameLst>
                                          <p:attrName>style.visibility</p:attrName>
                                        </p:attrNameLst>
                                      </p:cBhvr>
                                      <p:to>
                                        <p:strVal val="visible"/>
                                      </p:to>
                                    </p:set>
                                  </p:childTnLst>
                                </p:cTn>
                              </p:par>
                            </p:childTnLst>
                          </p:cTn>
                        </p:par>
                      </p:childTnLst>
                    </p:cTn>
                  </p:par>
                </p:childTnLst>
              </p:cTn>
              <p:nextCondLst>
                <p:cond evt="onClick" delay="0">
                  <p:tgtEl>
                    <p:spTgt spid="148"/>
                  </p:tgtEl>
                </p:cond>
              </p:nextCondLst>
            </p:seq>
            <p:seq concurrent="1" nextAc="seek">
              <p:cTn id="39" restart="whenNotActive" fill="hold" evtFilter="cancelBubble" nodeType="interactiveSeq">
                <p:stCondLst>
                  <p:cond evt="onClick" delay="0">
                    <p:tgtEl>
                      <p:spTgt spid="149"/>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7"/>
                                        </p:tgtEl>
                                        <p:attrNameLst>
                                          <p:attrName>style.visibility</p:attrName>
                                        </p:attrNameLst>
                                      </p:cBhvr>
                                      <p:to>
                                        <p:strVal val="visible"/>
                                      </p:to>
                                    </p:set>
                                  </p:childTnLst>
                                </p:cTn>
                              </p:par>
                            </p:childTnLst>
                          </p:cTn>
                        </p:par>
                      </p:childTnLst>
                    </p:cTn>
                  </p:par>
                </p:childTnLst>
              </p:cTn>
              <p:nextCondLst>
                <p:cond evt="onClick" delay="0">
                  <p:tgtEl>
                    <p:spTgt spid="149"/>
                  </p:tgtEl>
                </p:cond>
              </p:nextCondLst>
            </p:seq>
            <p:seq concurrent="1" nextAc="seek">
              <p:cTn id="44" restart="whenNotActive" fill="hold" evtFilter="cancelBubble" nodeType="interactiveSeq">
                <p:stCondLst>
                  <p:cond evt="onClick" delay="0">
                    <p:tgtEl>
                      <p:spTgt spid="150"/>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8"/>
                                        </p:tgtEl>
                                        <p:attrNameLst>
                                          <p:attrName>style.visibility</p:attrName>
                                        </p:attrNameLst>
                                      </p:cBhvr>
                                      <p:to>
                                        <p:strVal val="visible"/>
                                      </p:to>
                                    </p:set>
                                  </p:childTnLst>
                                </p:cTn>
                              </p:par>
                            </p:childTnLst>
                          </p:cTn>
                        </p:par>
                      </p:childTnLst>
                    </p:cTn>
                  </p:par>
                </p:childTnLst>
              </p:cTn>
              <p:nextCondLst>
                <p:cond evt="onClick" delay="0">
                  <p:tgtEl>
                    <p:spTgt spid="150"/>
                  </p:tgtEl>
                </p:cond>
              </p:nextCondLst>
            </p:seq>
            <p:seq concurrent="1" nextAc="seek">
              <p:cTn id="49" restart="whenNotActive" fill="hold" evtFilter="cancelBubble" nodeType="interactiveSeq">
                <p:stCondLst>
                  <p:cond evt="onClick" delay="0">
                    <p:tgtEl>
                      <p:spTgt spid="151"/>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99"/>
                                        </p:tgtEl>
                                        <p:attrNameLst>
                                          <p:attrName>style.visibility</p:attrName>
                                        </p:attrNameLst>
                                      </p:cBhvr>
                                      <p:to>
                                        <p:strVal val="visible"/>
                                      </p:to>
                                    </p:set>
                                  </p:childTnLst>
                                </p:cTn>
                              </p:par>
                            </p:childTnLst>
                          </p:cTn>
                        </p:par>
                      </p:childTnLst>
                    </p:cTn>
                  </p:par>
                </p:childTnLst>
              </p:cTn>
              <p:nextCondLst>
                <p:cond evt="onClick" delay="0">
                  <p:tgtEl>
                    <p:spTgt spid="151"/>
                  </p:tgtEl>
                </p:cond>
              </p:nextCondLst>
            </p:seq>
            <p:seq concurrent="1" nextAc="seek">
              <p:cTn id="54" restart="whenNotActive" fill="hold" evtFilter="cancelBubble" nodeType="interactiveSeq">
                <p:stCondLst>
                  <p:cond evt="onClick" delay="0">
                    <p:tgtEl>
                      <p:spTgt spid="152"/>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0"/>
                                        </p:tgtEl>
                                        <p:attrNameLst>
                                          <p:attrName>style.visibility</p:attrName>
                                        </p:attrNameLst>
                                      </p:cBhvr>
                                      <p:to>
                                        <p:strVal val="visible"/>
                                      </p:to>
                                    </p:set>
                                  </p:childTnLst>
                                </p:cTn>
                              </p:par>
                            </p:childTnLst>
                          </p:cTn>
                        </p:par>
                      </p:childTnLst>
                    </p:cTn>
                  </p:par>
                </p:childTnLst>
              </p:cTn>
              <p:nextCondLst>
                <p:cond evt="onClick" delay="0">
                  <p:tgtEl>
                    <p:spTgt spid="152"/>
                  </p:tgtEl>
                </p:cond>
              </p:nextCondLst>
            </p:seq>
            <p:seq concurrent="1" nextAc="seek">
              <p:cTn id="59" restart="whenNotActive" fill="hold" evtFilter="cancelBubble" nodeType="interactiveSeq">
                <p:stCondLst>
                  <p:cond evt="onClick" delay="0">
                    <p:tgtEl>
                      <p:spTgt spid="153"/>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01"/>
                                        </p:tgtEl>
                                        <p:attrNameLst>
                                          <p:attrName>style.visibility</p:attrName>
                                        </p:attrNameLst>
                                      </p:cBhvr>
                                      <p:to>
                                        <p:strVal val="visible"/>
                                      </p:to>
                                    </p:set>
                                  </p:childTnLst>
                                </p:cTn>
                              </p:par>
                            </p:childTnLst>
                          </p:cTn>
                        </p:par>
                      </p:childTnLst>
                    </p:cTn>
                  </p:par>
                </p:childTnLst>
              </p:cTn>
              <p:nextCondLst>
                <p:cond evt="onClick" delay="0">
                  <p:tgtEl>
                    <p:spTgt spid="153"/>
                  </p:tgtEl>
                </p:cond>
              </p:nextCondLst>
            </p:seq>
            <p:seq concurrent="1" nextAc="seek">
              <p:cTn id="64" restart="whenNotActive" fill="hold" evtFilter="cancelBubble" nodeType="interactiveSeq">
                <p:stCondLst>
                  <p:cond evt="onClick" delay="0">
                    <p:tgtEl>
                      <p:spTgt spid="154"/>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2"/>
                                        </p:tgtEl>
                                        <p:attrNameLst>
                                          <p:attrName>style.visibility</p:attrName>
                                        </p:attrNameLst>
                                      </p:cBhvr>
                                      <p:to>
                                        <p:strVal val="visible"/>
                                      </p:to>
                                    </p:set>
                                  </p:childTnLst>
                                </p:cTn>
                              </p:par>
                            </p:childTnLst>
                          </p:cTn>
                        </p:par>
                      </p:childTnLst>
                    </p:cTn>
                  </p:par>
                </p:childTnLst>
              </p:cTn>
              <p:nextCondLst>
                <p:cond evt="onClick" delay="0">
                  <p:tgtEl>
                    <p:spTgt spid="154"/>
                  </p:tgtEl>
                </p:cond>
              </p:nextCondLst>
            </p:seq>
            <p:seq concurrent="1" nextAc="seek">
              <p:cTn id="69" restart="whenNotActive" fill="hold" evtFilter="cancelBubble" nodeType="interactiveSeq">
                <p:stCondLst>
                  <p:cond evt="onClick" delay="0">
                    <p:tgtEl>
                      <p:spTgt spid="155"/>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03"/>
                                        </p:tgtEl>
                                        <p:attrNameLst>
                                          <p:attrName>style.visibility</p:attrName>
                                        </p:attrNameLst>
                                      </p:cBhvr>
                                      <p:to>
                                        <p:strVal val="visible"/>
                                      </p:to>
                                    </p:set>
                                  </p:childTnLst>
                                </p:cTn>
                              </p:par>
                            </p:childTnLst>
                          </p:cTn>
                        </p:par>
                      </p:childTnLst>
                    </p:cTn>
                  </p:par>
                </p:childTnLst>
              </p:cTn>
              <p:nextCondLst>
                <p:cond evt="onClick" delay="0">
                  <p:tgtEl>
                    <p:spTgt spid="155"/>
                  </p:tgtEl>
                </p:cond>
              </p:nextCondLst>
            </p:seq>
            <p:seq concurrent="1" nextAc="seek">
              <p:cTn id="74" restart="whenNotActive" fill="hold" evtFilter="cancelBubble" nodeType="interactiveSeq">
                <p:stCondLst>
                  <p:cond evt="onClick" delay="0">
                    <p:tgtEl>
                      <p:spTgt spid="157"/>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4"/>
                                        </p:tgtEl>
                                        <p:attrNameLst>
                                          <p:attrName>style.visibility</p:attrName>
                                        </p:attrNameLst>
                                      </p:cBhvr>
                                      <p:to>
                                        <p:strVal val="visible"/>
                                      </p:to>
                                    </p:set>
                                  </p:childTnLst>
                                </p:cTn>
                              </p:par>
                            </p:childTnLst>
                          </p:cTn>
                        </p:par>
                      </p:childTnLst>
                    </p:cTn>
                  </p:par>
                </p:childTnLst>
              </p:cTn>
              <p:nextCondLst>
                <p:cond evt="onClick" delay="0">
                  <p:tgtEl>
                    <p:spTgt spid="157"/>
                  </p:tgtEl>
                </p:cond>
              </p:nextCondLst>
            </p:seq>
            <p:seq concurrent="1" nextAc="seek">
              <p:cTn id="79" restart="whenNotActive" fill="hold" evtFilter="cancelBubble" nodeType="interactiveSeq">
                <p:stCondLst>
                  <p:cond evt="onClick" delay="0">
                    <p:tgtEl>
                      <p:spTgt spid="158"/>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5"/>
                                        </p:tgtEl>
                                        <p:attrNameLst>
                                          <p:attrName>style.visibility</p:attrName>
                                        </p:attrNameLst>
                                      </p:cBhvr>
                                      <p:to>
                                        <p:strVal val="visible"/>
                                      </p:to>
                                    </p:set>
                                  </p:childTnLst>
                                </p:cTn>
                              </p:par>
                            </p:childTnLst>
                          </p:cTn>
                        </p:par>
                      </p:childTnLst>
                    </p:cTn>
                  </p:par>
                </p:childTnLst>
              </p:cTn>
              <p:nextCondLst>
                <p:cond evt="onClick" delay="0">
                  <p:tgtEl>
                    <p:spTgt spid="158"/>
                  </p:tgtEl>
                </p:cond>
              </p:nextCondLst>
            </p:seq>
            <p:seq concurrent="1" nextAc="seek">
              <p:cTn id="84" restart="whenNotActive" fill="hold" evtFilter="cancelBubble" nodeType="interactiveSeq">
                <p:stCondLst>
                  <p:cond evt="onClick" delay="0">
                    <p:tgtEl>
                      <p:spTgt spid="159"/>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6"/>
                                        </p:tgtEl>
                                        <p:attrNameLst>
                                          <p:attrName>style.visibility</p:attrName>
                                        </p:attrNameLst>
                                      </p:cBhvr>
                                      <p:to>
                                        <p:strVal val="visible"/>
                                      </p:to>
                                    </p:set>
                                  </p:childTnLst>
                                </p:cTn>
                              </p:par>
                            </p:childTnLst>
                          </p:cTn>
                        </p:par>
                      </p:childTnLst>
                    </p:cTn>
                  </p:par>
                </p:childTnLst>
              </p:cTn>
              <p:nextCondLst>
                <p:cond evt="onClick" delay="0">
                  <p:tgtEl>
                    <p:spTgt spid="159"/>
                  </p:tgtEl>
                </p:cond>
              </p:nextCondLst>
            </p:seq>
            <p:seq concurrent="1" nextAc="seek">
              <p:cTn id="89" restart="whenNotActive" fill="hold" evtFilter="cancelBubble" nodeType="interactiveSeq">
                <p:stCondLst>
                  <p:cond evt="onClick" delay="0">
                    <p:tgtEl>
                      <p:spTgt spid="156"/>
                    </p:tgtEl>
                  </p:cond>
                </p:stCondLst>
                <p:endSync evt="end" delay="0">
                  <p:rtn val="all"/>
                </p:endSync>
                <p:childTnLst>
                  <p:par>
                    <p:cTn id="90" fill="hold">
                      <p:stCondLst>
                        <p:cond delay="0"/>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156"/>
                  </p:tgtEl>
                </p:cond>
              </p:nextCondLst>
            </p:seq>
            <p:seq concurrent="1" nextAc="seek">
              <p:cTn id="94" restart="whenNotActive" fill="hold" evtFilter="cancelBubble" nodeType="interactiveSeq">
                <p:stCondLst>
                  <p:cond evt="onClick" delay="0">
                    <p:tgtEl>
                      <p:spTgt spid="160"/>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08"/>
                                        </p:tgtEl>
                                        <p:attrNameLst>
                                          <p:attrName>style.visibility</p:attrName>
                                        </p:attrNameLst>
                                      </p:cBhvr>
                                      <p:to>
                                        <p:strVal val="visible"/>
                                      </p:to>
                                    </p:set>
                                  </p:childTnLst>
                                </p:cTn>
                              </p:par>
                            </p:childTnLst>
                          </p:cTn>
                        </p:par>
                      </p:childTnLst>
                    </p:cTn>
                  </p:par>
                </p:childTnLst>
              </p:cTn>
              <p:nextCondLst>
                <p:cond evt="onClick" delay="0">
                  <p:tgtEl>
                    <p:spTgt spid="160"/>
                  </p:tgtEl>
                </p:cond>
              </p:nextCondLst>
            </p:seq>
            <p:seq concurrent="1" nextAc="seek">
              <p:cTn id="99" restart="whenNotActive" fill="hold" evtFilter="cancelBubble" nodeType="interactiveSeq">
                <p:stCondLst>
                  <p:cond evt="onClick" delay="0">
                    <p:tgtEl>
                      <p:spTgt spid="161"/>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209"/>
                                        </p:tgtEl>
                                        <p:attrNameLst>
                                          <p:attrName>style.visibility</p:attrName>
                                        </p:attrNameLst>
                                      </p:cBhvr>
                                      <p:to>
                                        <p:strVal val="visible"/>
                                      </p:to>
                                    </p:set>
                                  </p:childTnLst>
                                </p:cTn>
                              </p:par>
                            </p:childTnLst>
                          </p:cTn>
                        </p:par>
                      </p:childTnLst>
                    </p:cTn>
                  </p:par>
                </p:childTnLst>
              </p:cTn>
              <p:nextCondLst>
                <p:cond evt="onClick" delay="0">
                  <p:tgtEl>
                    <p:spTgt spid="161"/>
                  </p:tgtEl>
                </p:cond>
              </p:nextCondLst>
            </p:seq>
            <p:seq concurrent="1" nextAc="seek">
              <p:cTn id="104" restart="whenNotActive" fill="hold" evtFilter="cancelBubble" nodeType="interactiveSeq">
                <p:stCondLst>
                  <p:cond evt="onClick" delay="0">
                    <p:tgtEl>
                      <p:spTgt spid="162"/>
                    </p:tgtEl>
                  </p:cond>
                </p:stCondLst>
                <p:endSync evt="end" delay="0">
                  <p:rtn val="all"/>
                </p:endSync>
                <p:childTnLst>
                  <p:par>
                    <p:cTn id="105" fill="hold">
                      <p:stCondLst>
                        <p:cond delay="0"/>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0"/>
                                        </p:tgtEl>
                                        <p:attrNameLst>
                                          <p:attrName>style.visibility</p:attrName>
                                        </p:attrNameLst>
                                      </p:cBhvr>
                                      <p:to>
                                        <p:strVal val="visible"/>
                                      </p:to>
                                    </p:set>
                                  </p:childTnLst>
                                </p:cTn>
                              </p:par>
                            </p:childTnLst>
                          </p:cTn>
                        </p:par>
                      </p:childTnLst>
                    </p:cTn>
                  </p:par>
                </p:childTnLst>
              </p:cTn>
              <p:nextCondLst>
                <p:cond evt="onClick" delay="0">
                  <p:tgtEl>
                    <p:spTgt spid="162"/>
                  </p:tgtEl>
                </p:cond>
              </p:nextCondLst>
            </p:seq>
            <p:seq concurrent="1" nextAc="seek">
              <p:cTn id="109" restart="whenNotActive" fill="hold" evtFilter="cancelBubble" nodeType="interactiveSeq">
                <p:stCondLst>
                  <p:cond evt="onClick" delay="0">
                    <p:tgtEl>
                      <p:spTgt spid="163"/>
                    </p:tgtEl>
                  </p:cond>
                </p:stCondLst>
                <p:endSync evt="end" delay="0">
                  <p:rtn val="all"/>
                </p:endSync>
                <p:childTnLst>
                  <p:par>
                    <p:cTn id="110" fill="hold">
                      <p:stCondLst>
                        <p:cond delay="0"/>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11"/>
                                        </p:tgtEl>
                                        <p:attrNameLst>
                                          <p:attrName>style.visibility</p:attrName>
                                        </p:attrNameLst>
                                      </p:cBhvr>
                                      <p:to>
                                        <p:strVal val="visible"/>
                                      </p:to>
                                    </p:set>
                                  </p:childTnLst>
                                </p:cTn>
                              </p:par>
                            </p:childTnLst>
                          </p:cTn>
                        </p:par>
                      </p:childTnLst>
                    </p:cTn>
                  </p:par>
                </p:childTnLst>
              </p:cTn>
              <p:nextCondLst>
                <p:cond evt="onClick" delay="0">
                  <p:tgtEl>
                    <p:spTgt spid="163"/>
                  </p:tgtEl>
                </p:cond>
              </p:nextCondLst>
            </p:seq>
            <p:seq concurrent="1" nextAc="seek">
              <p:cTn id="114" restart="whenNotActive" fill="hold" evtFilter="cancelBubble" nodeType="interactiveSeq">
                <p:stCondLst>
                  <p:cond evt="onClick" delay="0">
                    <p:tgtEl>
                      <p:spTgt spid="164"/>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12"/>
                                        </p:tgtEl>
                                        <p:attrNameLst>
                                          <p:attrName>style.visibility</p:attrName>
                                        </p:attrNameLst>
                                      </p:cBhvr>
                                      <p:to>
                                        <p:strVal val="visible"/>
                                      </p:to>
                                    </p:set>
                                  </p:childTnLst>
                                </p:cTn>
                              </p:par>
                            </p:childTnLst>
                          </p:cTn>
                        </p:par>
                      </p:childTnLst>
                    </p:cTn>
                  </p:par>
                </p:childTnLst>
              </p:cTn>
              <p:nextCondLst>
                <p:cond evt="onClick" delay="0">
                  <p:tgtEl>
                    <p:spTgt spid="164"/>
                  </p:tgtEl>
                </p:cond>
              </p:nextCondLst>
            </p:seq>
            <p:seq concurrent="1" nextAc="seek">
              <p:cTn id="119" restart="whenNotActive" fill="hold" evtFilter="cancelBubble" nodeType="interactiveSeq">
                <p:stCondLst>
                  <p:cond evt="onClick" delay="0">
                    <p:tgtEl>
                      <p:spTgt spid="165"/>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213"/>
                                        </p:tgtEl>
                                        <p:attrNameLst>
                                          <p:attrName>style.visibility</p:attrName>
                                        </p:attrNameLst>
                                      </p:cBhvr>
                                      <p:to>
                                        <p:strVal val="visible"/>
                                      </p:to>
                                    </p:set>
                                  </p:childTnLst>
                                </p:cTn>
                              </p:par>
                            </p:childTnLst>
                          </p:cTn>
                        </p:par>
                      </p:childTnLst>
                    </p:cTn>
                  </p:par>
                </p:childTnLst>
              </p:cTn>
              <p:nextCondLst>
                <p:cond evt="onClick" delay="0">
                  <p:tgtEl>
                    <p:spTgt spid="165"/>
                  </p:tgtEl>
                </p:cond>
              </p:nextCondLst>
            </p:seq>
            <p:seq concurrent="1" nextAc="seek">
              <p:cTn id="124" restart="whenNotActive" fill="hold" evtFilter="cancelBubble" nodeType="interactiveSeq">
                <p:stCondLst>
                  <p:cond evt="onClick" delay="0">
                    <p:tgtEl>
                      <p:spTgt spid="166"/>
                    </p:tgtEl>
                  </p:cond>
                </p:stCondLst>
                <p:endSync evt="end" delay="0">
                  <p:rtn val="all"/>
                </p:endSync>
                <p:childTnLst>
                  <p:par>
                    <p:cTn id="125" fill="hold">
                      <p:stCondLst>
                        <p:cond delay="0"/>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14"/>
                                        </p:tgtEl>
                                        <p:attrNameLst>
                                          <p:attrName>style.visibility</p:attrName>
                                        </p:attrNameLst>
                                      </p:cBhvr>
                                      <p:to>
                                        <p:strVal val="visible"/>
                                      </p:to>
                                    </p:set>
                                  </p:childTnLst>
                                </p:cTn>
                              </p:par>
                            </p:childTnLst>
                          </p:cTn>
                        </p:par>
                      </p:childTnLst>
                    </p:cTn>
                  </p:par>
                </p:childTnLst>
              </p:cTn>
              <p:nextCondLst>
                <p:cond evt="onClick" delay="0">
                  <p:tgtEl>
                    <p:spTgt spid="166"/>
                  </p:tgtEl>
                </p:cond>
              </p:nextCondLst>
            </p:seq>
            <p:seq concurrent="1" nextAc="seek">
              <p:cTn id="129" restart="whenNotActive" fill="hold" evtFilter="cancelBubble" nodeType="interactiveSeq">
                <p:stCondLst>
                  <p:cond evt="onClick" delay="0">
                    <p:tgtEl>
                      <p:spTgt spid="167"/>
                    </p:tgtEl>
                  </p:cond>
                </p:stCondLst>
                <p:endSync evt="end" delay="0">
                  <p:rtn val="all"/>
                </p:endSync>
                <p:childTnLst>
                  <p:par>
                    <p:cTn id="130" fill="hold">
                      <p:stCondLst>
                        <p:cond delay="0"/>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215"/>
                                        </p:tgtEl>
                                        <p:attrNameLst>
                                          <p:attrName>style.visibility</p:attrName>
                                        </p:attrNameLst>
                                      </p:cBhvr>
                                      <p:to>
                                        <p:strVal val="visible"/>
                                      </p:to>
                                    </p:set>
                                  </p:childTnLst>
                                </p:cTn>
                              </p:par>
                            </p:childTnLst>
                          </p:cTn>
                        </p:par>
                      </p:childTnLst>
                    </p:cTn>
                  </p:par>
                </p:childTnLst>
              </p:cTn>
              <p:nextCondLst>
                <p:cond evt="onClick" delay="0">
                  <p:tgtEl>
                    <p:spTgt spid="167"/>
                  </p:tgtEl>
                </p:cond>
              </p:nextCondLst>
            </p:seq>
            <p:seq concurrent="1" nextAc="seek">
              <p:cTn id="134" restart="whenNotActive" fill="hold" evtFilter="cancelBubble" nodeType="interactiveSeq">
                <p:stCondLst>
                  <p:cond evt="onClick" delay="0">
                    <p:tgtEl>
                      <p:spTgt spid="168"/>
                    </p:tgtEl>
                  </p:cond>
                </p:stCondLst>
                <p:endSync evt="end" delay="0">
                  <p:rtn val="all"/>
                </p:endSync>
                <p:childTnLst>
                  <p:par>
                    <p:cTn id="135" fill="hold">
                      <p:stCondLst>
                        <p:cond delay="0"/>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16"/>
                                        </p:tgtEl>
                                        <p:attrNameLst>
                                          <p:attrName>style.visibility</p:attrName>
                                        </p:attrNameLst>
                                      </p:cBhvr>
                                      <p:to>
                                        <p:strVal val="visible"/>
                                      </p:to>
                                    </p:set>
                                  </p:childTnLst>
                                </p:cTn>
                              </p:par>
                            </p:childTnLst>
                          </p:cTn>
                        </p:par>
                      </p:childTnLst>
                    </p:cTn>
                  </p:par>
                </p:childTnLst>
              </p:cTn>
              <p:nextCondLst>
                <p:cond evt="onClick" delay="0">
                  <p:tgtEl>
                    <p:spTgt spid="168"/>
                  </p:tgtEl>
                </p:cond>
              </p:nextCondLst>
            </p:seq>
            <p:seq concurrent="1" nextAc="seek">
              <p:cTn id="139" restart="whenNotActive" fill="hold" evtFilter="cancelBubble" nodeType="interactiveSeq">
                <p:stCondLst>
                  <p:cond evt="onClick" delay="0">
                    <p:tgtEl>
                      <p:spTgt spid="169"/>
                    </p:tgtEl>
                  </p:cond>
                </p:stCondLst>
                <p:endSync evt="end" delay="0">
                  <p:rtn val="all"/>
                </p:endSync>
                <p:childTnLst>
                  <p:par>
                    <p:cTn id="140" fill="hold">
                      <p:stCondLst>
                        <p:cond delay="0"/>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17"/>
                                        </p:tgtEl>
                                        <p:attrNameLst>
                                          <p:attrName>style.visibility</p:attrName>
                                        </p:attrNameLst>
                                      </p:cBhvr>
                                      <p:to>
                                        <p:strVal val="visible"/>
                                      </p:to>
                                    </p:set>
                                  </p:childTnLst>
                                </p:cTn>
                              </p:par>
                            </p:childTnLst>
                          </p:cTn>
                        </p:par>
                      </p:childTnLst>
                    </p:cTn>
                  </p:par>
                </p:childTnLst>
              </p:cTn>
              <p:nextCondLst>
                <p:cond evt="onClick" delay="0">
                  <p:tgtEl>
                    <p:spTgt spid="169"/>
                  </p:tgtEl>
                </p:cond>
              </p:nextCondLst>
            </p:seq>
            <p:seq concurrent="1" nextAc="seek">
              <p:cTn id="144" restart="whenNotActive" fill="hold" evtFilter="cancelBubble" nodeType="interactiveSeq">
                <p:stCondLst>
                  <p:cond evt="onClick" delay="0">
                    <p:tgtEl>
                      <p:spTgt spid="170"/>
                    </p:tgtEl>
                  </p:cond>
                </p:stCondLst>
                <p:endSync evt="end" delay="0">
                  <p:rtn val="all"/>
                </p:endSync>
                <p:childTnLst>
                  <p:par>
                    <p:cTn id="145" fill="hold">
                      <p:stCondLst>
                        <p:cond delay="0"/>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18"/>
                                        </p:tgtEl>
                                        <p:attrNameLst>
                                          <p:attrName>style.visibility</p:attrName>
                                        </p:attrNameLst>
                                      </p:cBhvr>
                                      <p:to>
                                        <p:strVal val="visible"/>
                                      </p:to>
                                    </p:set>
                                  </p:childTnLst>
                                </p:cTn>
                              </p:par>
                            </p:childTnLst>
                          </p:cTn>
                        </p:par>
                      </p:childTnLst>
                    </p:cTn>
                  </p:par>
                </p:childTnLst>
              </p:cTn>
              <p:nextCondLst>
                <p:cond evt="onClick" delay="0">
                  <p:tgtEl>
                    <p:spTgt spid="170"/>
                  </p:tgtEl>
                </p:cond>
              </p:nextCondLst>
            </p:seq>
            <p:seq concurrent="1" nextAc="seek">
              <p:cTn id="149" restart="whenNotActive" fill="hold" evtFilter="cancelBubble" nodeType="interactiveSeq">
                <p:stCondLst>
                  <p:cond evt="onClick" delay="0">
                    <p:tgtEl>
                      <p:spTgt spid="171"/>
                    </p:tgtEl>
                  </p:cond>
                </p:stCondLst>
                <p:endSync evt="end" delay="0">
                  <p:rtn val="all"/>
                </p:endSync>
                <p:childTnLst>
                  <p:par>
                    <p:cTn id="150" fill="hold">
                      <p:stCondLst>
                        <p:cond delay="0"/>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37"/>
                                        </p:tgtEl>
                                        <p:attrNameLst>
                                          <p:attrName>style.visibility</p:attrName>
                                        </p:attrNameLst>
                                      </p:cBhvr>
                                      <p:to>
                                        <p:strVal val="visible"/>
                                      </p:to>
                                    </p:set>
                                  </p:childTnLst>
                                </p:cTn>
                              </p:par>
                            </p:childTnLst>
                          </p:cTn>
                        </p:par>
                      </p:childTnLst>
                    </p:cTn>
                  </p:par>
                </p:childTnLst>
              </p:cTn>
              <p:nextCondLst>
                <p:cond evt="onClick" delay="0">
                  <p:tgtEl>
                    <p:spTgt spid="171"/>
                  </p:tgtEl>
                </p:cond>
              </p:nextCondLst>
            </p:seq>
            <p:seq concurrent="1" nextAc="seek">
              <p:cTn id="154" restart="whenNotActive" fill="hold" evtFilter="cancelBubble" nodeType="interactiveSeq">
                <p:stCondLst>
                  <p:cond evt="onClick" delay="0">
                    <p:tgtEl>
                      <p:spTgt spid="172"/>
                    </p:tgtEl>
                  </p:cond>
                </p:stCondLst>
                <p:endSync evt="end" delay="0">
                  <p:rtn val="all"/>
                </p:endSync>
                <p:childTnLst>
                  <p:par>
                    <p:cTn id="155" fill="hold">
                      <p:stCondLst>
                        <p:cond delay="0"/>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38"/>
                                        </p:tgtEl>
                                        <p:attrNameLst>
                                          <p:attrName>style.visibility</p:attrName>
                                        </p:attrNameLst>
                                      </p:cBhvr>
                                      <p:to>
                                        <p:strVal val="visible"/>
                                      </p:to>
                                    </p:set>
                                  </p:childTnLst>
                                </p:cTn>
                              </p:par>
                            </p:childTnLst>
                          </p:cTn>
                        </p:par>
                      </p:childTnLst>
                    </p:cTn>
                  </p:par>
                </p:childTnLst>
              </p:cTn>
              <p:nextCondLst>
                <p:cond evt="onClick" delay="0">
                  <p:tgtEl>
                    <p:spTgt spid="172"/>
                  </p:tgtEl>
                </p:cond>
              </p:nextCondLst>
            </p:seq>
            <p:seq concurrent="1" nextAc="seek">
              <p:cTn id="159" restart="whenNotActive" fill="hold" evtFilter="cancelBubble" nodeType="interactiveSeq">
                <p:stCondLst>
                  <p:cond evt="onClick" delay="0">
                    <p:tgtEl>
                      <p:spTgt spid="173"/>
                    </p:tgtEl>
                  </p:cond>
                </p:stCondLst>
                <p:endSync evt="end" delay="0">
                  <p:rtn val="all"/>
                </p:endSync>
                <p:childTnLst>
                  <p:par>
                    <p:cTn id="160" fill="hold">
                      <p:stCondLst>
                        <p:cond delay="0"/>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239"/>
                                        </p:tgtEl>
                                        <p:attrNameLst>
                                          <p:attrName>style.visibility</p:attrName>
                                        </p:attrNameLst>
                                      </p:cBhvr>
                                      <p:to>
                                        <p:strVal val="visible"/>
                                      </p:to>
                                    </p:set>
                                  </p:childTnLst>
                                </p:cTn>
                              </p:par>
                            </p:childTnLst>
                          </p:cTn>
                        </p:par>
                      </p:childTnLst>
                    </p:cTn>
                  </p:par>
                </p:childTnLst>
              </p:cTn>
              <p:nextCondLst>
                <p:cond evt="onClick" delay="0">
                  <p:tgtEl>
                    <p:spTgt spid="173"/>
                  </p:tgtEl>
                </p:cond>
              </p:nextCondLst>
            </p:seq>
            <p:seq concurrent="1" nextAc="seek">
              <p:cTn id="164" restart="whenNotActive" fill="hold" evtFilter="cancelBubble" nodeType="interactiveSeq">
                <p:stCondLst>
                  <p:cond evt="onClick" delay="0">
                    <p:tgtEl>
                      <p:spTgt spid="174"/>
                    </p:tgtEl>
                  </p:cond>
                </p:stCondLst>
                <p:endSync evt="end" delay="0">
                  <p:rtn val="all"/>
                </p:endSync>
                <p:childTnLst>
                  <p:par>
                    <p:cTn id="165" fill="hold">
                      <p:stCondLst>
                        <p:cond delay="0"/>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40"/>
                                        </p:tgtEl>
                                        <p:attrNameLst>
                                          <p:attrName>style.visibility</p:attrName>
                                        </p:attrNameLst>
                                      </p:cBhvr>
                                      <p:to>
                                        <p:strVal val="visible"/>
                                      </p:to>
                                    </p:set>
                                  </p:childTnLst>
                                </p:cTn>
                              </p:par>
                            </p:childTnLst>
                          </p:cTn>
                        </p:par>
                      </p:childTnLst>
                    </p:cTn>
                  </p:par>
                </p:childTnLst>
              </p:cTn>
              <p:nextCondLst>
                <p:cond evt="onClick" delay="0">
                  <p:tgtEl>
                    <p:spTgt spid="174"/>
                  </p:tgtEl>
                </p:cond>
              </p:nextCondLst>
            </p:seq>
            <p:seq concurrent="1" nextAc="seek">
              <p:cTn id="169" restart="whenNotActive" fill="hold" evtFilter="cancelBubble" nodeType="interactiveSeq">
                <p:stCondLst>
                  <p:cond evt="onClick" delay="0">
                    <p:tgtEl>
                      <p:spTgt spid="175"/>
                    </p:tgtEl>
                  </p:cond>
                </p:stCondLst>
                <p:endSync evt="end" delay="0">
                  <p:rtn val="all"/>
                </p:endSync>
                <p:childTnLst>
                  <p:par>
                    <p:cTn id="170" fill="hold">
                      <p:stCondLst>
                        <p:cond delay="0"/>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241"/>
                                        </p:tgtEl>
                                        <p:attrNameLst>
                                          <p:attrName>style.visibility</p:attrName>
                                        </p:attrNameLst>
                                      </p:cBhvr>
                                      <p:to>
                                        <p:strVal val="visible"/>
                                      </p:to>
                                    </p:set>
                                  </p:childTnLst>
                                </p:cTn>
                              </p:par>
                            </p:childTnLst>
                          </p:cTn>
                        </p:par>
                      </p:childTnLst>
                    </p:cTn>
                  </p:par>
                </p:childTnLst>
              </p:cTn>
              <p:nextCondLst>
                <p:cond evt="onClick" delay="0">
                  <p:tgtEl>
                    <p:spTgt spid="175"/>
                  </p:tgtEl>
                </p:cond>
              </p:nextCondLst>
            </p:seq>
            <p:seq concurrent="1" nextAc="seek">
              <p:cTn id="174" restart="whenNotActive" fill="hold" evtFilter="cancelBubble" nodeType="interactiveSeq">
                <p:stCondLst>
                  <p:cond evt="onClick" delay="0">
                    <p:tgtEl>
                      <p:spTgt spid="176"/>
                    </p:tgtEl>
                  </p:cond>
                </p:stCondLst>
                <p:endSync evt="end" delay="0">
                  <p:rtn val="all"/>
                </p:endSync>
                <p:childTnLst>
                  <p:par>
                    <p:cTn id="175" fill="hold">
                      <p:stCondLst>
                        <p:cond delay="0"/>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42"/>
                                        </p:tgtEl>
                                        <p:attrNameLst>
                                          <p:attrName>style.visibility</p:attrName>
                                        </p:attrNameLst>
                                      </p:cBhvr>
                                      <p:to>
                                        <p:strVal val="visible"/>
                                      </p:to>
                                    </p:set>
                                  </p:childTnLst>
                                </p:cTn>
                              </p:par>
                            </p:childTnLst>
                          </p:cTn>
                        </p:par>
                      </p:childTnLst>
                    </p:cTn>
                  </p:par>
                </p:childTnLst>
              </p:cTn>
              <p:nextCondLst>
                <p:cond evt="onClick" delay="0">
                  <p:tgtEl>
                    <p:spTgt spid="176"/>
                  </p:tgtEl>
                </p:cond>
              </p:nextCondLst>
            </p:seq>
            <p:seq concurrent="1" nextAc="seek">
              <p:cTn id="179" restart="whenNotActive" fill="hold" evtFilter="cancelBubble" nodeType="interactiveSeq">
                <p:stCondLst>
                  <p:cond evt="onClick" delay="0">
                    <p:tgtEl>
                      <p:spTgt spid="177"/>
                    </p:tgtEl>
                  </p:cond>
                </p:stCondLst>
                <p:endSync evt="end" delay="0">
                  <p:rtn val="all"/>
                </p:endSync>
                <p:childTnLst>
                  <p:par>
                    <p:cTn id="180" fill="hold">
                      <p:stCondLst>
                        <p:cond delay="0"/>
                      </p:stCondLst>
                      <p:childTnLst>
                        <p:par>
                          <p:cTn id="181" fill="hold">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243"/>
                                        </p:tgtEl>
                                        <p:attrNameLst>
                                          <p:attrName>style.visibility</p:attrName>
                                        </p:attrNameLst>
                                      </p:cBhvr>
                                      <p:to>
                                        <p:strVal val="visible"/>
                                      </p:to>
                                    </p:set>
                                  </p:childTnLst>
                                </p:cTn>
                              </p:par>
                            </p:childTnLst>
                          </p:cTn>
                        </p:par>
                      </p:childTnLst>
                    </p:cTn>
                  </p:par>
                </p:childTnLst>
              </p:cTn>
              <p:nextCondLst>
                <p:cond evt="onClick" delay="0">
                  <p:tgtEl>
                    <p:spTgt spid="177"/>
                  </p:tgtEl>
                </p:cond>
              </p:nextCondLst>
            </p:seq>
            <p:seq concurrent="1" nextAc="seek">
              <p:cTn id="184" restart="whenNotActive" fill="hold" evtFilter="cancelBubble" nodeType="interactiveSeq">
                <p:stCondLst>
                  <p:cond evt="onClick" delay="0">
                    <p:tgtEl>
                      <p:spTgt spid="178"/>
                    </p:tgtEl>
                  </p:cond>
                </p:stCondLst>
                <p:endSync evt="end" delay="0">
                  <p:rtn val="all"/>
                </p:endSync>
                <p:childTnLst>
                  <p:par>
                    <p:cTn id="185" fill="hold">
                      <p:stCondLst>
                        <p:cond delay="0"/>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244"/>
                                        </p:tgtEl>
                                        <p:attrNameLst>
                                          <p:attrName>style.visibility</p:attrName>
                                        </p:attrNameLst>
                                      </p:cBhvr>
                                      <p:to>
                                        <p:strVal val="visible"/>
                                      </p:to>
                                    </p:set>
                                  </p:childTnLst>
                                </p:cTn>
                              </p:par>
                            </p:childTnLst>
                          </p:cTn>
                        </p:par>
                      </p:childTnLst>
                    </p:cTn>
                  </p:par>
                </p:childTnLst>
              </p:cTn>
              <p:nextCondLst>
                <p:cond evt="onClick" delay="0">
                  <p:tgtEl>
                    <p:spTgt spid="178"/>
                  </p:tgtEl>
                </p:cond>
              </p:nextCondLst>
            </p:seq>
            <p:seq concurrent="1" nextAc="seek">
              <p:cTn id="189" restart="whenNotActive" fill="hold" evtFilter="cancelBubble" nodeType="interactiveSeq">
                <p:stCondLst>
                  <p:cond evt="onClick" delay="0">
                    <p:tgtEl>
                      <p:spTgt spid="179"/>
                    </p:tgtEl>
                  </p:cond>
                </p:stCondLst>
                <p:endSync evt="end" delay="0">
                  <p:rtn val="all"/>
                </p:endSync>
                <p:childTnLst>
                  <p:par>
                    <p:cTn id="190" fill="hold">
                      <p:stCondLst>
                        <p:cond delay="0"/>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245"/>
                                        </p:tgtEl>
                                        <p:attrNameLst>
                                          <p:attrName>style.visibility</p:attrName>
                                        </p:attrNameLst>
                                      </p:cBhvr>
                                      <p:to>
                                        <p:strVal val="visible"/>
                                      </p:to>
                                    </p:set>
                                  </p:childTnLst>
                                </p:cTn>
                              </p:par>
                            </p:childTnLst>
                          </p:cTn>
                        </p:par>
                      </p:childTnLst>
                    </p:cTn>
                  </p:par>
                </p:childTnLst>
              </p:cTn>
              <p:nextCondLst>
                <p:cond evt="onClick" delay="0">
                  <p:tgtEl>
                    <p:spTgt spid="179"/>
                  </p:tgtEl>
                </p:cond>
              </p:nextCondLst>
            </p:seq>
            <p:seq concurrent="1" nextAc="seek">
              <p:cTn id="194" restart="whenNotActive" fill="hold" evtFilter="cancelBubble" nodeType="interactiveSeq">
                <p:stCondLst>
                  <p:cond evt="onClick" delay="0">
                    <p:tgtEl>
                      <p:spTgt spid="180"/>
                    </p:tgtEl>
                  </p:cond>
                </p:stCondLst>
                <p:endSync evt="end" delay="0">
                  <p:rtn val="all"/>
                </p:endSync>
                <p:childTnLst>
                  <p:par>
                    <p:cTn id="195" fill="hold">
                      <p:stCondLst>
                        <p:cond delay="0"/>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46"/>
                                        </p:tgtEl>
                                        <p:attrNameLst>
                                          <p:attrName>style.visibility</p:attrName>
                                        </p:attrNameLst>
                                      </p:cBhvr>
                                      <p:to>
                                        <p:strVal val="visible"/>
                                      </p:to>
                                    </p:set>
                                  </p:childTnLst>
                                </p:cTn>
                              </p:par>
                            </p:childTnLst>
                          </p:cTn>
                        </p:par>
                      </p:childTnLst>
                    </p:cTn>
                  </p:par>
                </p:childTnLst>
              </p:cTn>
              <p:nextCondLst>
                <p:cond evt="onClick" delay="0">
                  <p:tgtEl>
                    <p:spTgt spid="180"/>
                  </p:tgtEl>
                </p:cond>
              </p:nextCondLst>
            </p:seq>
            <p:seq concurrent="1" nextAc="seek">
              <p:cTn id="199" restart="whenNotActive" fill="hold" evtFilter="cancelBubble" nodeType="interactiveSeq">
                <p:stCondLst>
                  <p:cond evt="onClick" delay="0">
                    <p:tgtEl>
                      <p:spTgt spid="181"/>
                    </p:tgtEl>
                  </p:cond>
                </p:stCondLst>
                <p:endSync evt="end" delay="0">
                  <p:rtn val="all"/>
                </p:endSync>
                <p:childTnLst>
                  <p:par>
                    <p:cTn id="200" fill="hold">
                      <p:stCondLst>
                        <p:cond delay="0"/>
                      </p:stCondLst>
                      <p:childTnLst>
                        <p:par>
                          <p:cTn id="201" fill="hold">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247"/>
                                        </p:tgtEl>
                                        <p:attrNameLst>
                                          <p:attrName>style.visibility</p:attrName>
                                        </p:attrNameLst>
                                      </p:cBhvr>
                                      <p:to>
                                        <p:strVal val="visible"/>
                                      </p:to>
                                    </p:set>
                                  </p:childTnLst>
                                </p:cTn>
                              </p:par>
                            </p:childTnLst>
                          </p:cTn>
                        </p:par>
                      </p:childTnLst>
                    </p:cTn>
                  </p:par>
                </p:childTnLst>
              </p:cTn>
              <p:nextCondLst>
                <p:cond evt="onClick" delay="0">
                  <p:tgtEl>
                    <p:spTgt spid="181"/>
                  </p:tgtEl>
                </p:cond>
              </p:nextCondLst>
            </p:seq>
            <p:seq concurrent="1" nextAc="seek">
              <p:cTn id="204" restart="whenNotActive" fill="hold" evtFilter="cancelBubble" nodeType="interactiveSeq">
                <p:stCondLst>
                  <p:cond evt="onClick" delay="0">
                    <p:tgtEl>
                      <p:spTgt spid="182"/>
                    </p:tgtEl>
                  </p:cond>
                </p:stCondLst>
                <p:endSync evt="end" delay="0">
                  <p:rtn val="all"/>
                </p:endSync>
                <p:childTnLst>
                  <p:par>
                    <p:cTn id="205" fill="hold">
                      <p:stCondLst>
                        <p:cond delay="0"/>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48"/>
                                        </p:tgtEl>
                                        <p:attrNameLst>
                                          <p:attrName>style.visibility</p:attrName>
                                        </p:attrNameLst>
                                      </p:cBhvr>
                                      <p:to>
                                        <p:strVal val="visible"/>
                                      </p:to>
                                    </p:set>
                                  </p:childTnLst>
                                </p:cTn>
                              </p:par>
                            </p:childTnLst>
                          </p:cTn>
                        </p:par>
                      </p:childTnLst>
                    </p:cTn>
                  </p:par>
                </p:childTnLst>
              </p:cTn>
              <p:nextCondLst>
                <p:cond evt="onClick" delay="0">
                  <p:tgtEl>
                    <p:spTgt spid="182"/>
                  </p:tgtEl>
                </p:cond>
              </p:nextCondLst>
            </p:seq>
            <p:seq concurrent="1" nextAc="seek">
              <p:cTn id="209" restart="whenNotActive" fill="hold" evtFilter="cancelBubble" nodeType="interactiveSeq">
                <p:stCondLst>
                  <p:cond evt="onClick" delay="0">
                    <p:tgtEl>
                      <p:spTgt spid="184"/>
                    </p:tgtEl>
                  </p:cond>
                </p:stCondLst>
                <p:endSync evt="end" delay="0">
                  <p:rtn val="all"/>
                </p:endSync>
                <p:childTnLst>
                  <p:par>
                    <p:cTn id="210" fill="hold">
                      <p:stCondLst>
                        <p:cond delay="0"/>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249"/>
                                        </p:tgtEl>
                                        <p:attrNameLst>
                                          <p:attrName>style.visibility</p:attrName>
                                        </p:attrNameLst>
                                      </p:cBhvr>
                                      <p:to>
                                        <p:strVal val="visible"/>
                                      </p:to>
                                    </p:set>
                                  </p:childTnLst>
                                </p:cTn>
                              </p:par>
                            </p:childTnLst>
                          </p:cTn>
                        </p:par>
                      </p:childTnLst>
                    </p:cTn>
                  </p:par>
                </p:childTnLst>
              </p:cTn>
              <p:nextCondLst>
                <p:cond evt="onClick" delay="0">
                  <p:tgtEl>
                    <p:spTgt spid="184"/>
                  </p:tgtEl>
                </p:cond>
              </p:nextCondLst>
            </p:seq>
            <p:seq concurrent="1" nextAc="seek">
              <p:cTn id="214" restart="whenNotActive" fill="hold" evtFilter="cancelBubble" nodeType="interactiveSeq">
                <p:stCondLst>
                  <p:cond evt="onClick" delay="0">
                    <p:tgtEl>
                      <p:spTgt spid="185"/>
                    </p:tgtEl>
                  </p:cond>
                </p:stCondLst>
                <p:endSync evt="end" delay="0">
                  <p:rtn val="all"/>
                </p:endSync>
                <p:childTnLst>
                  <p:par>
                    <p:cTn id="215" fill="hold">
                      <p:stCondLst>
                        <p:cond delay="0"/>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50"/>
                                        </p:tgtEl>
                                        <p:attrNameLst>
                                          <p:attrName>style.visibility</p:attrName>
                                        </p:attrNameLst>
                                      </p:cBhvr>
                                      <p:to>
                                        <p:strVal val="visible"/>
                                      </p:to>
                                    </p:set>
                                  </p:childTnLst>
                                </p:cTn>
                              </p:par>
                            </p:childTnLst>
                          </p:cTn>
                        </p:par>
                      </p:childTnLst>
                    </p:cTn>
                  </p:par>
                </p:childTnLst>
              </p:cTn>
              <p:nextCondLst>
                <p:cond evt="onClick" delay="0">
                  <p:tgtEl>
                    <p:spTgt spid="185"/>
                  </p:tgtEl>
                </p:cond>
              </p:nextCondLst>
            </p:seq>
            <p:seq concurrent="1" nextAc="seek">
              <p:cTn id="219" restart="whenNotActive" fill="hold" evtFilter="cancelBubble" nodeType="interactiveSeq">
                <p:stCondLst>
                  <p:cond evt="onClick" delay="0">
                    <p:tgtEl>
                      <p:spTgt spid="186"/>
                    </p:tgtEl>
                  </p:cond>
                </p:stCondLst>
                <p:endSync evt="end" delay="0">
                  <p:rtn val="all"/>
                </p:endSync>
                <p:childTnLst>
                  <p:par>
                    <p:cTn id="220" fill="hold">
                      <p:stCondLst>
                        <p:cond delay="0"/>
                      </p:stCondLst>
                      <p:childTnLst>
                        <p:par>
                          <p:cTn id="221" fill="hold">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251"/>
                                        </p:tgtEl>
                                        <p:attrNameLst>
                                          <p:attrName>style.visibility</p:attrName>
                                        </p:attrNameLst>
                                      </p:cBhvr>
                                      <p:to>
                                        <p:strVal val="visible"/>
                                      </p:to>
                                    </p:set>
                                  </p:childTnLst>
                                </p:cTn>
                              </p:par>
                            </p:childTnLst>
                          </p:cTn>
                        </p:par>
                      </p:childTnLst>
                    </p:cTn>
                  </p:par>
                </p:childTnLst>
              </p:cTn>
              <p:nextCondLst>
                <p:cond evt="onClick" delay="0">
                  <p:tgtEl>
                    <p:spTgt spid="186"/>
                  </p:tgtEl>
                </p:cond>
              </p:nextCondLst>
            </p:seq>
            <p:seq concurrent="1" nextAc="seek">
              <p:cTn id="224" restart="whenNotActive" fill="hold" evtFilter="cancelBubble" nodeType="interactiveSeq">
                <p:stCondLst>
                  <p:cond evt="onClick" delay="0">
                    <p:tgtEl>
                      <p:spTgt spid="183"/>
                    </p:tgtEl>
                  </p:cond>
                </p:stCondLst>
                <p:endSync evt="end" delay="0">
                  <p:rtn val="all"/>
                </p:endSync>
                <p:childTnLst>
                  <p:par>
                    <p:cTn id="225" fill="hold">
                      <p:stCondLst>
                        <p:cond delay="0"/>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252"/>
                                        </p:tgtEl>
                                        <p:attrNameLst>
                                          <p:attrName>style.visibility</p:attrName>
                                        </p:attrNameLst>
                                      </p:cBhvr>
                                      <p:to>
                                        <p:strVal val="visible"/>
                                      </p:to>
                                    </p:set>
                                  </p:childTnLst>
                                </p:cTn>
                              </p:par>
                            </p:childTnLst>
                          </p:cTn>
                        </p:par>
                      </p:childTnLst>
                    </p:cTn>
                  </p:par>
                </p:childTnLst>
              </p:cTn>
              <p:nextCondLst>
                <p:cond evt="onClick" delay="0">
                  <p:tgtEl>
                    <p:spTgt spid="183"/>
                  </p:tgtEl>
                </p:cond>
              </p:nextCondLst>
            </p:seq>
            <p:seq concurrent="1" nextAc="seek">
              <p:cTn id="229" restart="whenNotActive" fill="hold" evtFilter="cancelBubble" nodeType="interactiveSeq">
                <p:stCondLst>
                  <p:cond evt="onClick" delay="0">
                    <p:tgtEl>
                      <p:spTgt spid="187"/>
                    </p:tgtEl>
                  </p:cond>
                </p:stCondLst>
                <p:endSync evt="end" delay="0">
                  <p:rtn val="all"/>
                </p:endSync>
                <p:childTnLst>
                  <p:par>
                    <p:cTn id="230" fill="hold">
                      <p:stCondLst>
                        <p:cond delay="0"/>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253"/>
                                        </p:tgtEl>
                                        <p:attrNameLst>
                                          <p:attrName>style.visibility</p:attrName>
                                        </p:attrNameLst>
                                      </p:cBhvr>
                                      <p:to>
                                        <p:strVal val="visible"/>
                                      </p:to>
                                    </p:set>
                                  </p:childTnLst>
                                </p:cTn>
                              </p:par>
                            </p:childTnLst>
                          </p:cTn>
                        </p:par>
                      </p:childTnLst>
                    </p:cTn>
                  </p:par>
                </p:childTnLst>
              </p:cTn>
              <p:nextCondLst>
                <p:cond evt="onClick" delay="0">
                  <p:tgtEl>
                    <p:spTgt spid="187"/>
                  </p:tgtEl>
                </p:cond>
              </p:nextCondLst>
            </p:seq>
            <p:seq concurrent="1" nextAc="seek">
              <p:cTn id="234" restart="whenNotActive" fill="hold" evtFilter="cancelBubble" nodeType="interactiveSeq">
                <p:stCondLst>
                  <p:cond evt="onClick" delay="0">
                    <p:tgtEl>
                      <p:spTgt spid="188"/>
                    </p:tgtEl>
                  </p:cond>
                </p:stCondLst>
                <p:endSync evt="end" delay="0">
                  <p:rtn val="all"/>
                </p:endSync>
                <p:childTnLst>
                  <p:par>
                    <p:cTn id="235" fill="hold">
                      <p:stCondLst>
                        <p:cond delay="0"/>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254"/>
                                        </p:tgtEl>
                                        <p:attrNameLst>
                                          <p:attrName>style.visibility</p:attrName>
                                        </p:attrNameLst>
                                      </p:cBhvr>
                                      <p:to>
                                        <p:strVal val="visible"/>
                                      </p:to>
                                    </p:set>
                                  </p:childTnLst>
                                </p:cTn>
                              </p:par>
                            </p:childTnLst>
                          </p:cTn>
                        </p:par>
                      </p:childTnLst>
                    </p:cTn>
                  </p:par>
                </p:childTnLst>
              </p:cTn>
              <p:nextCondLst>
                <p:cond evt="onClick" delay="0">
                  <p:tgtEl>
                    <p:spTgt spid="188"/>
                  </p:tgtEl>
                </p:cond>
              </p:nextCondLst>
            </p:seq>
          </p:childTnLst>
        </p:cTn>
      </p:par>
    </p:tnLst>
    <p:bldLst>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727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لا نرجمك لاي عمل صالح عملت. بل لتجديفك. فما انت الا انسان لكنك جعلت نفسك الها.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843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اليهود هم من قالوا هذا الكلام وكانوا يوجهونه الى يسوع </a:t>
            </a:r>
            <a:r>
              <a:rPr lang="ar-IQ" sz="2400" b="1" dirty="0" err="1">
                <a:solidFill>
                  <a:schemeClr val="bg1"/>
                </a:solidFill>
                <a:effectLst>
                  <a:outerShdw blurRad="38100" dist="38100" dir="2700000" algn="tl">
                    <a:srgbClr val="000000">
                      <a:alpha val="43137"/>
                    </a:srgbClr>
                  </a:outerShdw>
                </a:effectLst>
              </a:rPr>
              <a:t>المسيح.والسبب</a:t>
            </a:r>
            <a:r>
              <a:rPr lang="ar-IQ" sz="2400" b="1" dirty="0">
                <a:solidFill>
                  <a:schemeClr val="bg1"/>
                </a:solidFill>
                <a:effectLst>
                  <a:outerShdw blurRad="38100" dist="38100" dir="2700000" algn="tl">
                    <a:srgbClr val="000000">
                      <a:alpha val="43137"/>
                    </a:srgbClr>
                  </a:outerShdw>
                </a:effectLst>
              </a:rPr>
              <a:t> لقولهم هذا ان يسوع قال انا والأب واحد وهذا كان كفر وتجديف عن اليهود .</a:t>
            </a:r>
          </a:p>
          <a:p>
            <a:pPr algn="ctr"/>
            <a:r>
              <a:rPr lang="ar-IQ" sz="2400" b="1" dirty="0">
                <a:solidFill>
                  <a:schemeClr val="bg1"/>
                </a:solidFill>
                <a:effectLst>
                  <a:outerShdw blurRad="38100" dist="38100" dir="2700000" algn="tl">
                    <a:srgbClr val="000000">
                      <a:alpha val="43137"/>
                    </a:srgbClr>
                  </a:outerShdw>
                </a:effectLst>
              </a:rPr>
              <a:t>الاصحاح العاشر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30-31-33</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1505807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وأين ومتى : الى متى تبقينا حائرين؟ قل لنا بصراحة: هل انت المسيح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2904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اليهود هم من قالو هذا الكلام ليسوع وحدث هذا في الهيكل في رواق سليمان في زمن عيد التجديد في اورشليم في فصل الشتاء. الاصحاح العاشر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22-23-24</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74224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451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a:t>
            </a:r>
            <a:r>
              <a:rPr lang="ar-IQ" sz="2400" b="1" dirty="0" err="1">
                <a:effectLst>
                  <a:outerShdw blurRad="38100" dist="38100" dir="2700000" algn="tl">
                    <a:srgbClr val="000000">
                      <a:alpha val="43137"/>
                    </a:srgbClr>
                  </a:outerShdw>
                </a:effectLst>
              </a:rPr>
              <a:t>يامعلم</a:t>
            </a:r>
            <a:r>
              <a:rPr lang="ar-IQ" sz="2400" b="1" dirty="0">
                <a:effectLst>
                  <a:outerShdw blurRad="38100" dist="38100" dir="2700000" algn="tl">
                    <a:srgbClr val="000000">
                      <a:alpha val="43137"/>
                    </a:srgbClr>
                  </a:outerShdw>
                </a:effectLst>
              </a:rPr>
              <a:t> </a:t>
            </a:r>
            <a:r>
              <a:rPr lang="ar-IQ" sz="2400" b="1" dirty="0" err="1">
                <a:effectLst>
                  <a:outerShdw blurRad="38100" dist="38100" dir="2700000" algn="tl">
                    <a:srgbClr val="000000">
                      <a:alpha val="43137"/>
                    </a:srgbClr>
                  </a:outerShdw>
                </a:effectLst>
              </a:rPr>
              <a:t>اترجع</a:t>
            </a:r>
            <a:r>
              <a:rPr lang="ar-IQ" sz="2400" b="1" dirty="0">
                <a:effectLst>
                  <a:outerShdw blurRad="38100" dist="38100" dir="2700000" algn="tl">
                    <a:srgbClr val="000000">
                      <a:alpha val="43137"/>
                    </a:srgbClr>
                  </a:outerShdw>
                </a:effectLst>
              </a:rPr>
              <a:t> الى هناك ومن وقت قريب أراد اليهود ان يرجموك ؟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451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القائل هم تلاميذ يسوع ووجهوا كلامهم هذا الى يسوع والسبب لقولكم ان يسوع طلب منهم الرجوع الى اليهودية لشفاء لعازر. الاصحاح الحادي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7-8</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276236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وأين ومتى : ما رأيكم </a:t>
            </a:r>
            <a:r>
              <a:rPr lang="ar-IQ" sz="2800" b="1" dirty="0" err="1">
                <a:effectLst>
                  <a:outerShdw blurRad="38100" dist="38100" dir="2700000" algn="tl">
                    <a:srgbClr val="000000">
                      <a:alpha val="43137"/>
                    </a:srgbClr>
                  </a:outerShdw>
                </a:effectLst>
              </a:rPr>
              <a:t>ايجيء</a:t>
            </a:r>
            <a:r>
              <a:rPr lang="ar-IQ" sz="2800" b="1" dirty="0">
                <a:effectLst>
                  <a:outerShdw blurRad="38100" dist="38100" dir="2700000" algn="tl">
                    <a:srgbClr val="000000">
                      <a:alpha val="43137"/>
                    </a:srgbClr>
                  </a:outerShdw>
                </a:effectLst>
              </a:rPr>
              <a:t> الى العيد ام </a:t>
            </a:r>
            <a:r>
              <a:rPr lang="ar-IQ" sz="2800" b="1" dirty="0" err="1">
                <a:effectLst>
                  <a:outerShdw blurRad="38100" dist="38100" dir="2700000" algn="tl">
                    <a:srgbClr val="000000">
                      <a:alpha val="43137"/>
                    </a:srgbClr>
                  </a:outerShdw>
                </a:effectLst>
              </a:rPr>
              <a:t>لايجيء</a:t>
            </a:r>
            <a:r>
              <a:rPr lang="ar-IQ" sz="2800" b="1" dirty="0">
                <a:effectLst>
                  <a:outerShdw blurRad="38100" dist="38100" dir="2700000" algn="tl">
                    <a:srgbClr val="000000">
                      <a:alpha val="43137"/>
                    </a:srgbClr>
                  </a:outerShdw>
                </a:effectLst>
              </a:rPr>
              <a:t>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3"/>
            <a:ext cx="5717751" cy="1815882"/>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أهالي القرى هم من قالوا هذا الكلام عندما صعدوا الى اورشليم ليقوموا بفريضة الاطهار قبل الفصح. الاصحاح الحادي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55-56</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8490479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9629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اما كان خيرا ان يباع هذا الطيب بثلاثمئة دينار لتوزع على الفقراء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310970"/>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3"/>
            <a:ext cx="5717751" cy="1815882"/>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القائل هو يهوذا </a:t>
            </a:r>
            <a:r>
              <a:rPr lang="ar-IQ" sz="2800" b="1" dirty="0" err="1">
                <a:solidFill>
                  <a:schemeClr val="bg1"/>
                </a:solidFill>
                <a:effectLst>
                  <a:outerShdw blurRad="38100" dist="38100" dir="2700000" algn="tl">
                    <a:srgbClr val="000000">
                      <a:alpha val="43137"/>
                    </a:srgbClr>
                  </a:outerShdw>
                </a:effectLst>
              </a:rPr>
              <a:t>الاسخريوطي</a:t>
            </a:r>
            <a:r>
              <a:rPr lang="ar-IQ" sz="2800" b="1" dirty="0">
                <a:solidFill>
                  <a:schemeClr val="bg1"/>
                </a:solidFill>
                <a:effectLst>
                  <a:outerShdw blurRad="38100" dist="38100" dir="2700000" algn="tl">
                    <a:srgbClr val="000000">
                      <a:alpha val="43137"/>
                    </a:srgbClr>
                  </a:outerShdw>
                </a:effectLst>
              </a:rPr>
              <a:t> ووجه كلامه هذا الى يسوع, وتكلم بهذا الكلام لا لعطفه على الفقراء بل لأنه كان لصا وكان امين صندوق. الاصحاح الثاني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5-6</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01610644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ولماذا :من آمن بي لا يؤمن بي انا بل يؤمن بالذي ارسلني ومن رآني رأى الذي ارسلني جئت نورا الى العالم من آمن بي لا يقيم في الظلام ومن سمع اقوالي وما آمن بها لا ادينه لأني </a:t>
            </a:r>
            <a:r>
              <a:rPr lang="ar-IQ" sz="2400" b="1" dirty="0" err="1">
                <a:effectLst>
                  <a:outerShdw blurRad="38100" dist="38100" dir="2700000" algn="tl">
                    <a:srgbClr val="000000">
                      <a:alpha val="43137"/>
                    </a:srgbClr>
                  </a:outerShdw>
                </a:effectLst>
              </a:rPr>
              <a:t>ماجئت</a:t>
            </a:r>
            <a:r>
              <a:rPr lang="ar-IQ" sz="2400" b="1" dirty="0">
                <a:effectLst>
                  <a:outerShdw blurRad="38100" dist="38100" dir="2700000" algn="tl">
                    <a:srgbClr val="000000">
                      <a:alpha val="43137"/>
                    </a:srgbClr>
                  </a:outerShdw>
                </a:effectLst>
              </a:rPr>
              <a:t> لأدين العالم بل لأخلص العالم.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93874"/>
            <a:ext cx="5717751" cy="1323439"/>
          </a:xfrm>
          <a:prstGeom prst="rect">
            <a:avLst/>
          </a:prstGeom>
          <a:noFill/>
        </p:spPr>
        <p:txBody>
          <a:bodyPr wrap="square" rtlCol="1" anchor="ctr">
            <a:spAutoFit/>
          </a:bodyPr>
          <a:lstStyle/>
          <a:p>
            <a:pPr algn="ctr"/>
            <a:r>
              <a:rPr lang="ar-IQ" sz="2000" b="1" dirty="0">
                <a:solidFill>
                  <a:schemeClr val="bg1"/>
                </a:solidFill>
                <a:effectLst>
                  <a:outerShdw blurRad="38100" dist="38100" dir="2700000" algn="tl">
                    <a:srgbClr val="000000">
                      <a:alpha val="43137"/>
                    </a:srgbClr>
                  </a:outerShdw>
                </a:effectLst>
              </a:rPr>
              <a:t>القائل هو يسوع المسيح وقال هذا الكلام بسبب ان الكثير من رؤساء اليهود آمنو به ولكنهم ما اعلنوا ايمانهم مسايرة للفريسيين لئلا يطردوا من المجمع كانوا يحبون </a:t>
            </a:r>
            <a:r>
              <a:rPr lang="ar-IQ" sz="2000" b="1" dirty="0" err="1">
                <a:solidFill>
                  <a:schemeClr val="bg1"/>
                </a:solidFill>
                <a:effectLst>
                  <a:outerShdw blurRad="38100" dist="38100" dir="2700000" algn="tl">
                    <a:srgbClr val="000000">
                      <a:alpha val="43137"/>
                    </a:srgbClr>
                  </a:outerShdw>
                </a:effectLst>
              </a:rPr>
              <a:t>رضر</a:t>
            </a:r>
            <a:r>
              <a:rPr lang="ar-IQ" sz="2000" b="1" dirty="0">
                <a:solidFill>
                  <a:schemeClr val="bg1"/>
                </a:solidFill>
                <a:effectLst>
                  <a:outerShdw blurRad="38100" dist="38100" dir="2700000" algn="tl">
                    <a:srgbClr val="000000">
                      <a:alpha val="43137"/>
                    </a:srgbClr>
                  </a:outerShdw>
                </a:effectLst>
              </a:rPr>
              <a:t> الناس اكثر من رضى الله. الاصحاح الثاني عشر </a:t>
            </a:r>
            <a:r>
              <a:rPr lang="ar-IQ" sz="2000" b="1" dirty="0" err="1">
                <a:solidFill>
                  <a:schemeClr val="bg1"/>
                </a:solidFill>
                <a:effectLst>
                  <a:outerShdw blurRad="38100" dist="38100" dir="2700000" algn="tl">
                    <a:srgbClr val="000000">
                      <a:alpha val="43137"/>
                    </a:srgbClr>
                  </a:outerShdw>
                </a:effectLst>
              </a:rPr>
              <a:t>الاية</a:t>
            </a:r>
            <a:r>
              <a:rPr lang="ar-IQ" sz="2000" b="1" dirty="0">
                <a:solidFill>
                  <a:schemeClr val="bg1"/>
                </a:solidFill>
                <a:effectLst>
                  <a:outerShdw blurRad="38100" dist="38100" dir="2700000" algn="tl">
                    <a:srgbClr val="000000">
                      <a:alpha val="43137"/>
                    </a:srgbClr>
                  </a:outerShdw>
                </a:effectLst>
              </a:rPr>
              <a:t> رقم 42-43-44-45-46-47</a:t>
            </a:r>
            <a:endParaRPr lang="ar-JO" sz="20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6778741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القائل ولمن وأين : </a:t>
            </a:r>
            <a:r>
              <a:rPr lang="ar-IQ" sz="2400" b="1" dirty="0" err="1">
                <a:effectLst>
                  <a:outerShdw blurRad="38100" dist="38100" dir="2700000" algn="tl">
                    <a:srgbClr val="000000">
                      <a:alpha val="43137"/>
                    </a:srgbClr>
                  </a:outerShdw>
                </a:effectLst>
              </a:rPr>
              <a:t>اتفهمون</a:t>
            </a:r>
            <a:r>
              <a:rPr lang="ar-IQ" sz="2400" b="1" dirty="0">
                <a:effectLst>
                  <a:outerShdw blurRad="38100" dist="38100" dir="2700000" algn="tl">
                    <a:srgbClr val="000000">
                      <a:alpha val="43137"/>
                    </a:srgbClr>
                  </a:outerShdw>
                </a:effectLst>
              </a:rPr>
              <a:t> ما عملته لكم ؟ انتم تدعوني معلما وسيدا وحسنا تفعلون لأنت هكذا انا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63096"/>
            <a:ext cx="5717751" cy="1384995"/>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القائل هو يسوع المسيح وقال كلامه هذا الى التلاميذ عند غسل ارجلهم في العشاء الأخير . الاصحاح الثالث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12-13</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2260265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8040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a:t>
            </a:r>
            <a:r>
              <a:rPr lang="ar-IQ" sz="2400" b="1" dirty="0" err="1">
                <a:effectLst>
                  <a:outerShdw blurRad="38100" dist="38100" dir="2700000" algn="tl">
                    <a:srgbClr val="000000">
                      <a:alpha val="43137"/>
                    </a:srgbClr>
                  </a:outerShdw>
                </a:effectLst>
              </a:rPr>
              <a:t>امستعد</a:t>
            </a:r>
            <a:r>
              <a:rPr lang="ar-IQ" sz="2400" b="1" dirty="0">
                <a:effectLst>
                  <a:outerShdw blurRad="38100" dist="38100" dir="2700000" algn="tl">
                    <a:srgbClr val="000000">
                      <a:alpha val="43137"/>
                    </a:srgbClr>
                  </a:outerShdw>
                </a:effectLst>
              </a:rPr>
              <a:t> انت ان تموت في سبيلي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8582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يسوع قال هذا الكلام لبطرس وقال هذا الكلام لأن بطرس قال ليسوع لماذا لا اقدر ان اتبعك الان </a:t>
            </a:r>
            <a:r>
              <a:rPr lang="ar-IQ" sz="2400" b="1" dirty="0" err="1">
                <a:solidFill>
                  <a:schemeClr val="bg1"/>
                </a:solidFill>
                <a:effectLst>
                  <a:outerShdw blurRad="38100" dist="38100" dir="2700000" algn="tl">
                    <a:srgbClr val="000000">
                      <a:alpha val="43137"/>
                    </a:srgbClr>
                  </a:outerShdw>
                </a:effectLst>
              </a:rPr>
              <a:t>ياسيد</a:t>
            </a:r>
            <a:r>
              <a:rPr lang="ar-IQ" sz="2400" b="1" dirty="0">
                <a:solidFill>
                  <a:schemeClr val="bg1"/>
                </a:solidFill>
                <a:effectLst>
                  <a:outerShdw blurRad="38100" dist="38100" dir="2700000" algn="tl">
                    <a:srgbClr val="000000">
                      <a:alpha val="43137"/>
                    </a:srgbClr>
                  </a:outerShdw>
                </a:effectLst>
              </a:rPr>
              <a:t>؟ انا مستعد ان اموت في سبيلك. الاصحاح الثالث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37-38</a:t>
            </a: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1416024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من احبني سمع كلامي فأحبه ابي, ونجيء اليه ونقيم عنده ومن لا يحبني </a:t>
            </a:r>
            <a:r>
              <a:rPr lang="ar-IQ" sz="2400" b="1" dirty="0" err="1">
                <a:effectLst>
                  <a:outerShdw blurRad="38100" dist="38100" dir="2700000" algn="tl">
                    <a:srgbClr val="000000">
                      <a:alpha val="43137"/>
                    </a:srgbClr>
                  </a:outerShdw>
                </a:effectLst>
              </a:rPr>
              <a:t>لايسمع</a:t>
            </a:r>
            <a:r>
              <a:rPr lang="ar-IQ" sz="2400" b="1" dirty="0">
                <a:effectLst>
                  <a:outerShdw blurRad="38100" dist="38100" dir="2700000" algn="tl">
                    <a:srgbClr val="000000">
                      <a:alpha val="43137"/>
                    </a:srgbClr>
                  </a:outerShdw>
                </a:effectLst>
              </a:rPr>
              <a:t> كلامي.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القائل هو يسوع المسيح ووجه كلامه هذا الى يهوذا وهو يهوذا غير يهوذا </a:t>
            </a:r>
            <a:r>
              <a:rPr lang="ar-IQ" sz="2400" b="1" dirty="0" err="1">
                <a:solidFill>
                  <a:schemeClr val="bg1"/>
                </a:solidFill>
                <a:effectLst>
                  <a:outerShdw blurRad="38100" dist="38100" dir="2700000" algn="tl">
                    <a:srgbClr val="000000">
                      <a:alpha val="43137"/>
                    </a:srgbClr>
                  </a:outerShdw>
                </a:effectLst>
              </a:rPr>
              <a:t>الاسخريوطي</a:t>
            </a:r>
            <a:r>
              <a:rPr lang="ar-IQ" sz="2400" b="1" dirty="0">
                <a:solidFill>
                  <a:schemeClr val="bg1"/>
                </a:solidFill>
                <a:effectLst>
                  <a:outerShdw blurRad="38100" dist="38100" dir="2700000" algn="tl">
                    <a:srgbClr val="000000">
                      <a:alpha val="43137"/>
                    </a:srgbClr>
                  </a:outerShdw>
                </a:effectLst>
              </a:rPr>
              <a:t> وقال له هذا الكلام لأن يهوذا قال له ( </a:t>
            </a:r>
            <a:r>
              <a:rPr lang="ar-IQ" sz="2400" b="1" dirty="0" err="1">
                <a:solidFill>
                  <a:schemeClr val="bg1"/>
                </a:solidFill>
                <a:effectLst>
                  <a:outerShdw blurRad="38100" dist="38100" dir="2700000" algn="tl">
                    <a:srgbClr val="000000">
                      <a:alpha val="43137"/>
                    </a:srgbClr>
                  </a:outerShdw>
                </a:effectLst>
              </a:rPr>
              <a:t>ياسيد</a:t>
            </a:r>
            <a:r>
              <a:rPr lang="ar-IQ" sz="2400" b="1" dirty="0">
                <a:solidFill>
                  <a:schemeClr val="bg1"/>
                </a:solidFill>
                <a:effectLst>
                  <a:outerShdw blurRad="38100" dist="38100" dir="2700000" algn="tl">
                    <a:srgbClr val="000000">
                      <a:alpha val="43137"/>
                    </a:srgbClr>
                  </a:outerShdw>
                </a:effectLst>
              </a:rPr>
              <a:t> كيف تظهر ذاتك لنا ولا تظهرها للعالم ؟ ) الاصحاح الرابع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22-23-24</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50127465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وأين : اخبرتكم بهذا قبل ان يحدث حتى متى حدث تؤمنون لن اخاطبكم بعد طويلا لأن سيد هذا العالم </a:t>
            </a:r>
            <a:r>
              <a:rPr lang="ar-IQ" sz="2800" b="1" dirty="0" err="1">
                <a:effectLst>
                  <a:outerShdw blurRad="38100" dist="38100" dir="2700000" algn="tl">
                    <a:srgbClr val="000000">
                      <a:alpha val="43137"/>
                    </a:srgbClr>
                  </a:outerShdw>
                </a:effectLst>
              </a:rPr>
              <a:t>سيجيء</a:t>
            </a:r>
            <a:r>
              <a:rPr lang="ar-IQ" sz="2800" b="1" dirty="0">
                <a:effectLst>
                  <a:outerShdw blurRad="38100" dist="38100" dir="2700000" algn="tl">
                    <a:srgbClr val="000000">
                      <a:alpha val="43137"/>
                    </a:srgbClr>
                  </a:outerShdw>
                </a:effectLst>
              </a:rPr>
              <a:t>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78431"/>
            <a:ext cx="5717751" cy="1754326"/>
          </a:xfrm>
          <a:prstGeom prst="rect">
            <a:avLst/>
          </a:prstGeom>
          <a:noFill/>
        </p:spPr>
        <p:txBody>
          <a:bodyPr wrap="square" rtlCol="1" anchor="ctr">
            <a:spAutoFit/>
          </a:bodyPr>
          <a:lstStyle/>
          <a:p>
            <a:pPr algn="ctr"/>
            <a:r>
              <a:rPr lang="ar-IQ" sz="3600" b="1" dirty="0">
                <a:solidFill>
                  <a:schemeClr val="bg1"/>
                </a:solidFill>
                <a:effectLst>
                  <a:outerShdw blurRad="38100" dist="38100" dir="2700000" algn="tl">
                    <a:srgbClr val="000000">
                      <a:alpha val="43137"/>
                    </a:srgbClr>
                  </a:outerShdw>
                </a:effectLst>
              </a:rPr>
              <a:t>يسوع قال هذا الكلام للتلاميذ في العشاء الأخير. الاصحاح الرابع عشر </a:t>
            </a:r>
            <a:r>
              <a:rPr lang="ar-IQ" sz="3600" b="1" dirty="0" err="1">
                <a:solidFill>
                  <a:schemeClr val="bg1"/>
                </a:solidFill>
                <a:effectLst>
                  <a:outerShdw blurRad="38100" dist="38100" dir="2700000" algn="tl">
                    <a:srgbClr val="000000">
                      <a:alpha val="43137"/>
                    </a:srgbClr>
                  </a:outerShdw>
                </a:effectLst>
              </a:rPr>
              <a:t>الاية</a:t>
            </a:r>
            <a:r>
              <a:rPr lang="ar-IQ" sz="3600" b="1" dirty="0">
                <a:solidFill>
                  <a:schemeClr val="bg1"/>
                </a:solidFill>
                <a:effectLst>
                  <a:outerShdw blurRad="38100" dist="38100" dir="2700000" algn="tl">
                    <a:srgbClr val="000000">
                      <a:alpha val="43137"/>
                    </a:srgbClr>
                  </a:outerShdw>
                </a:effectLst>
              </a:rPr>
              <a:t> رقم 29-30</a:t>
            </a:r>
            <a:endParaRPr lang="ar-JO" sz="36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30785794"/>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9"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decel="50000" fill="hold" grpId="1" nodeType="afterEffect">
                                      <p:stCondLst>
                                        <p:cond delay="0"/>
                                      </p:stCondLst>
                                      <p:childTnLst>
                                        <p:animMotion origin="layout" path="M -1.25E-6 -3.33333E-6 L -1.25E-6 0.25 " pathEditMode="relative" rAng="0" ptsTypes="AA">
                                          <p:cBhvr>
                                            <p:cTn id="38" dur="1000" fill="hold"/>
                                            <p:tgtEl>
                                              <p:spTgt spid="5"/>
                                            </p:tgtEl>
                                            <p:attrNameLst>
                                              <p:attrName>ppt_x</p:attrName>
                                              <p:attrName>ppt_y</p:attrName>
                                            </p:attrNameLst>
                                          </p:cBhvr>
                                          <p:rCtr x="0" y="12500"/>
                                        </p:animMotion>
                                      </p:childTnLst>
                                    </p:cTn>
                                  </p:par>
                                  <p:par>
                                    <p:cTn id="39" presetID="42" presetClass="path" presetSubtype="0" decel="50000" fill="hold" grpId="1" nodeType="withEffect">
                                      <p:stCondLst>
                                        <p:cond delay="0"/>
                                      </p:stCondLst>
                                      <p:childTnLst>
                                        <p:animMotion origin="layout" path="M -4.375E-6 4.07407E-6 L -4.375E-6 0.25 " pathEditMode="relative" rAng="0" ptsTypes="AA">
                                          <p:cBhvr>
                                            <p:cTn id="40" dur="1000" fill="hold"/>
                                            <p:tgtEl>
                                              <p:spTgt spid="41"/>
                                            </p:tgtEl>
                                            <p:attrNameLst>
                                              <p:attrName>ppt_x</p:attrName>
                                              <p:attrName>ppt_y</p:attrName>
                                            </p:attrNameLst>
                                          </p:cBhvr>
                                          <p:rCtr x="0" y="12500"/>
                                        </p:animMotion>
                                      </p:childTnLst>
                                    </p:cTn>
                                  </p:par>
                                  <p:par>
                                    <p:cTn id="41" presetID="42" presetClass="path" presetSubtype="0" decel="50000" fill="hold" grpId="1" nodeType="withEffect">
                                      <p:stCondLst>
                                        <p:cond delay="0"/>
                                      </p:stCondLst>
                                      <p:childTnLst>
                                        <p:animMotion origin="layout" path="M 3.33333E-6 4.07407E-6 L 3.33333E-6 0.25 " pathEditMode="relative" rAng="0" ptsTypes="AA">
                                          <p:cBhvr>
                                            <p:cTn id="42" dur="1000" fill="hold"/>
                                            <p:tgtEl>
                                              <p:spTgt spid="40"/>
                                            </p:tgtEl>
                                            <p:attrNameLst>
                                              <p:attrName>ppt_x</p:attrName>
                                              <p:attrName>ppt_y</p:attrName>
                                            </p:attrNameLst>
                                          </p:cBhvr>
                                          <p:rCtr x="0" y="12500"/>
                                        </p:animMotion>
                                      </p:childTnLst>
                                    </p:cTn>
                                  </p:par>
                                  <p:par>
                                    <p:cTn id="43" presetID="42" presetClass="path" presetSubtype="0" decel="50000" fill="hold" grpId="1" nodeType="withEffect">
                                      <p:stCondLst>
                                        <p:cond delay="0"/>
                                      </p:stCondLst>
                                      <p:childTnLst>
                                        <p:animMotion origin="layout" path="M 1.04167E-6 4.07407E-6 L 1.04167E-6 0.25 " pathEditMode="relative" rAng="0" ptsTypes="AA">
                                          <p:cBhvr>
                                            <p:cTn id="44" dur="1000" fill="hold"/>
                                            <p:tgtEl>
                                              <p:spTgt spid="39"/>
                                            </p:tgtEl>
                                            <p:attrNameLst>
                                              <p:attrName>ppt_x</p:attrName>
                                              <p:attrName>ppt_y</p:attrName>
                                            </p:attrNameLst>
                                          </p:cBhvr>
                                          <p:rCtr x="0" y="12500"/>
                                        </p:animMotion>
                                      </p:childTnLst>
                                    </p:cTn>
                                  </p:par>
                                  <p:par>
                                    <p:cTn id="45" presetID="42" presetClass="path" presetSubtype="0" decel="50000" fill="hold" grpId="1" nodeType="withEffect">
                                      <p:stCondLst>
                                        <p:cond delay="0"/>
                                      </p:stCondLst>
                                      <p:childTnLst>
                                        <p:animMotion origin="layout" path="M -1.25E-6 4.07407E-6 L -1.25E-6 0.25 " pathEditMode="relative" rAng="0" ptsTypes="AA">
                                          <p:cBhvr>
                                            <p:cTn id="46" dur="1000" fill="hold"/>
                                            <p:tgtEl>
                                              <p:spTgt spid="38"/>
                                            </p:tgtEl>
                                            <p:attrNameLst>
                                              <p:attrName>ppt_x</p:attrName>
                                              <p:attrName>ppt_y</p:attrName>
                                            </p:attrNameLst>
                                          </p:cBhvr>
                                          <p:rCtr x="0" y="12500"/>
                                        </p:animMotion>
                                      </p:childTnLst>
                                    </p:cTn>
                                  </p:par>
                                  <p:par>
                                    <p:cTn id="47" presetID="42" presetClass="path" presetSubtype="0" decel="50000" fill="hold" grpId="1" nodeType="withEffect">
                                      <p:stCondLst>
                                        <p:cond delay="0"/>
                                      </p:stCondLst>
                                      <p:childTnLst>
                                        <p:animMotion origin="layout" path="M -3.54167E-6 4.07407E-6 L -3.54167E-6 0.25 " pathEditMode="relative" rAng="0" ptsTypes="AA">
                                          <p:cBhvr>
                                            <p:cTn id="48" dur="1000" fill="hold"/>
                                            <p:tgtEl>
                                              <p:spTgt spid="37"/>
                                            </p:tgtEl>
                                            <p:attrNameLst>
                                              <p:attrName>ppt_x</p:attrName>
                                              <p:attrName>ppt_y</p:attrName>
                                            </p:attrNameLst>
                                          </p:cBhvr>
                                          <p:rCtr x="0" y="12500"/>
                                        </p:animMotion>
                                      </p:childTnLst>
                                    </p:cTn>
                                  </p:par>
                                  <p:par>
                                    <p:cTn id="49" presetID="42" presetClass="path" presetSubtype="0" decel="50000" fill="hold" grpId="1" nodeType="withEffect">
                                      <p:stCondLst>
                                        <p:cond delay="0"/>
                                      </p:stCondLst>
                                      <p:childTnLst>
                                        <p:animMotion origin="layout" path="M 4.16667E-6 4.07407E-6 L 4.16667E-6 0.25 " pathEditMode="relative" rAng="0" ptsTypes="AA">
                                          <p:cBhvr>
                                            <p:cTn id="50" dur="1000" fill="hold"/>
                                            <p:tgtEl>
                                              <p:spTgt spid="36"/>
                                            </p:tgtEl>
                                            <p:attrNameLst>
                                              <p:attrName>ppt_x</p:attrName>
                                              <p:attrName>ppt_y</p:attrName>
                                            </p:attrNameLst>
                                          </p:cBhvr>
                                          <p:rCtr x="0" y="12500"/>
                                        </p:animMotion>
                                      </p:childTnLst>
                                    </p:cTn>
                                  </p:par>
                                  <p:par>
                                    <p:cTn id="51" presetID="42" presetClass="path" presetSubtype="0" decel="50000" fill="hold" grpId="1" nodeType="withEffect">
                                      <p:stCondLst>
                                        <p:cond delay="0"/>
                                      </p:stCondLst>
                                      <p:childTnLst>
                                        <p:animMotion origin="layout" path="M 1.875E-6 4.07407E-6 L 1.875E-6 0.25 " pathEditMode="relative" rAng="0" ptsTypes="AA">
                                          <p:cBhvr>
                                            <p:cTn id="52" dur="1000" fill="hold"/>
                                            <p:tgtEl>
                                              <p:spTgt spid="34"/>
                                            </p:tgtEl>
                                            <p:attrNameLst>
                                              <p:attrName>ppt_x</p:attrName>
                                              <p:attrName>ppt_y</p:attrName>
                                            </p:attrNameLst>
                                          </p:cBhvr>
                                          <p:rCtr x="0" y="12500"/>
                                        </p:animMotion>
                                      </p:childTnLst>
                                    </p:cTn>
                                  </p:par>
                                  <p:par>
                                    <p:cTn id="53" presetID="42" presetClass="path" presetSubtype="0" decel="50000" fill="hold" grpId="1" nodeType="withEffect">
                                      <p:stCondLst>
                                        <p:cond delay="0"/>
                                      </p:stCondLst>
                                      <p:childTnLst>
                                        <p:animMotion origin="layout" path="M -4.16667E-7 4.07407E-6 L -4.16667E-7 0.25 " pathEditMode="relative" rAng="0" ptsTypes="AA">
                                          <p:cBhvr>
                                            <p:cTn id="54" dur="1000" fill="hold"/>
                                            <p:tgtEl>
                                              <p:spTgt spid="33"/>
                                            </p:tgtEl>
                                            <p:attrNameLst>
                                              <p:attrName>ppt_x</p:attrName>
                                              <p:attrName>ppt_y</p:attrName>
                                            </p:attrNameLst>
                                          </p:cBhvr>
                                          <p:rCtr x="0" y="12500"/>
                                        </p:animMotion>
                                      </p:childTnLst>
                                    </p:cTn>
                                  </p:par>
                                  <p:par>
                                    <p:cTn id="55" presetID="42" presetClass="path" presetSubtype="0" decel="50000" fill="hold" grpId="1" nodeType="withEffect">
                                      <p:stCondLst>
                                        <p:cond delay="0"/>
                                      </p:stCondLst>
                                      <p:childTnLst>
                                        <p:animMotion origin="layout" path="M -2.70833E-6 4.07407E-6 L -2.70833E-6 0.25 " pathEditMode="relative" rAng="0" ptsTypes="AA">
                                          <p:cBhvr>
                                            <p:cTn id="56" dur="1000" fill="hold"/>
                                            <p:tgtEl>
                                              <p:spTgt spid="14"/>
                                            </p:tgtEl>
                                            <p:attrNameLst>
                                              <p:attrName>ppt_x</p:attrName>
                                              <p:attrName>ppt_y</p:attrName>
                                            </p:attrNameLst>
                                          </p:cBhvr>
                                          <p:rCtr x="0" y="12500"/>
                                        </p:animMotion>
                                      </p:childTnLst>
                                    </p:cTn>
                                  </p:par>
                                  <p:par>
                                    <p:cTn id="57" presetID="42" presetClass="path" presetSubtype="0" decel="50000" fill="hold" grpId="1" nodeType="withEffect">
                                      <p:stCondLst>
                                        <p:cond delay="0"/>
                                      </p:stCondLst>
                                      <p:childTnLst>
                                        <p:animMotion origin="layout" path="M 5E-6 4.07407E-6 L 5E-6 0.25 " pathEditMode="relative" rAng="0" ptsTypes="AA">
                                          <p:cBhvr>
                                            <p:cTn id="58" dur="1000" fill="hold"/>
                                            <p:tgtEl>
                                              <p:spTgt spid="13"/>
                                            </p:tgtEl>
                                            <p:attrNameLst>
                                              <p:attrName>ppt_x</p:attrName>
                                              <p:attrName>ppt_y</p:attrName>
                                            </p:attrNameLst>
                                          </p:cBhvr>
                                          <p:rCtr x="0" y="12500"/>
                                        </p:animMotion>
                                      </p:childTnLst>
                                    </p:cTn>
                                  </p:par>
                                  <p:par>
                                    <p:cTn id="59" presetID="42" presetClass="path" presetSubtype="0" decel="50000" fill="hold" grpId="1" nodeType="withEffect">
                                      <p:stCondLst>
                                        <p:cond delay="0"/>
                                      </p:stCondLst>
                                      <p:childTnLst>
                                        <p:animMotion origin="layout" path="M 2.70833E-6 4.07407E-6 L 2.70833E-6 0.25 " pathEditMode="relative" rAng="0" ptsTypes="AA">
                                          <p:cBhvr>
                                            <p:cTn id="60" dur="1000" fill="hold"/>
                                            <p:tgtEl>
                                              <p:spTgt spid="12"/>
                                            </p:tgtEl>
                                            <p:attrNameLst>
                                              <p:attrName>ppt_x</p:attrName>
                                              <p:attrName>ppt_y</p:attrName>
                                            </p:attrNameLst>
                                          </p:cBhvr>
                                          <p:rCtr x="0" y="12500"/>
                                        </p:animMotion>
                                      </p:childTnLst>
                                    </p:cTn>
                                  </p:par>
                                  <p:par>
                                    <p:cTn id="61" presetID="42" presetClass="path" presetSubtype="0" decel="50000" fill="hold" grpId="1" nodeType="withEffect">
                                      <p:stCondLst>
                                        <p:cond delay="0"/>
                                      </p:stCondLst>
                                      <p:childTnLst>
                                        <p:animMotion origin="layout" path="M 4.16667E-7 4.07407E-6 L 4.16667E-7 0.25 " pathEditMode="relative" rAng="0" ptsTypes="AA">
                                          <p:cBhvr>
                                            <p:cTn id="62" dur="1000" fill="hold"/>
                                            <p:tgtEl>
                                              <p:spTgt spid="11"/>
                                            </p:tgtEl>
                                            <p:attrNameLst>
                                              <p:attrName>ppt_x</p:attrName>
                                              <p:attrName>ppt_y</p:attrName>
                                            </p:attrNameLst>
                                          </p:cBhvr>
                                          <p:rCtr x="0" y="12500"/>
                                        </p:animMotion>
                                      </p:childTnLst>
                                    </p:cTn>
                                  </p:par>
                                  <p:par>
                                    <p:cTn id="63" presetID="42" presetClass="path" presetSubtype="0" decel="50000" fill="hold" grpId="1" nodeType="withEffect">
                                      <p:stCondLst>
                                        <p:cond delay="0"/>
                                      </p:stCondLst>
                                      <p:childTnLst>
                                        <p:animMotion origin="layout" path="M -1.875E-6 4.07407E-6 L -1.875E-6 0.25 " pathEditMode="relative" rAng="0" ptsTypes="AA">
                                          <p:cBhvr>
                                            <p:cTn id="64" dur="1000" fill="hold"/>
                                            <p:tgtEl>
                                              <p:spTgt spid="10"/>
                                            </p:tgtEl>
                                            <p:attrNameLst>
                                              <p:attrName>ppt_x</p:attrName>
                                              <p:attrName>ppt_y</p:attrName>
                                            </p:attrNameLst>
                                          </p:cBhvr>
                                          <p:rCtr x="0" y="12500"/>
                                        </p:animMotion>
                                      </p:childTnLst>
                                    </p:cTn>
                                  </p:par>
                                  <p:par>
                                    <p:cTn id="65" presetID="42" presetClass="path" presetSubtype="0" decel="50000" fill="hold" grpId="1" nodeType="withEffect">
                                      <p:stCondLst>
                                        <p:cond delay="0"/>
                                      </p:stCondLst>
                                      <p:childTnLst>
                                        <p:animMotion origin="layout" path="M -4.16667E-6 4.07407E-6 L -4.16667E-6 0.25 " pathEditMode="relative" rAng="0" ptsTypes="AA">
                                          <p:cBhvr>
                                            <p:cTn id="66" dur="1000" fill="hold"/>
                                            <p:tgtEl>
                                              <p:spTgt spid="9"/>
                                            </p:tgtEl>
                                            <p:attrNameLst>
                                              <p:attrName>ppt_x</p:attrName>
                                              <p:attrName>ppt_y</p:attrName>
                                            </p:attrNameLst>
                                          </p:cBhvr>
                                          <p:rCtr x="0" y="12500"/>
                                        </p:animMotion>
                                      </p:childTnLst>
                                    </p:cTn>
                                  </p:par>
                                  <p:par>
                                    <p:cTn id="67" presetID="42" presetClass="path" presetSubtype="0" decel="50000" fill="hold" grpId="1" nodeType="withEffect">
                                      <p:stCondLst>
                                        <p:cond delay="0"/>
                                      </p:stCondLst>
                                      <p:childTnLst>
                                        <p:animMotion origin="layout" path="M 3.54167E-6 4.07407E-6 L 3.54167E-6 0.25 " pathEditMode="relative" rAng="0" ptsTypes="AA">
                                          <p:cBhvr>
                                            <p:cTn id="68" dur="1000" fill="hold"/>
                                            <p:tgtEl>
                                              <p:spTgt spid="8"/>
                                            </p:tgtEl>
                                            <p:attrNameLst>
                                              <p:attrName>ppt_x</p:attrName>
                                              <p:attrName>ppt_y</p:attrName>
                                            </p:attrNameLst>
                                          </p:cBhvr>
                                          <p:rCtr x="0" y="12500"/>
                                        </p:animMotion>
                                      </p:childTnLst>
                                    </p:cTn>
                                  </p:par>
                                </p:childTnLst>
                              </p:cTn>
                            </p:par>
                            <p:par>
                              <p:cTn id="69" fill="hold">
                                <p:stCondLst>
                                  <p:cond delay="1500"/>
                                </p:stCondLst>
                                <p:childTnLst>
                                  <p:par>
                                    <p:cTn id="70" presetID="10" presetClass="exit" presetSubtype="0" fill="hold" grpId="0" nodeType="after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0" name="clock-ticking-2.wav"/>
                                            </p:tgtEl>
                                          </p:cMediaNode>
                                        </p:audio>
                                      </p:subTnLst>
                                    </p:cTn>
                                  </p:par>
                                </p:childTnLst>
                              </p:cTn>
                            </p:par>
                            <p:par>
                              <p:cTn id="73" fill="hold">
                                <p:stCondLst>
                                  <p:cond delay="2000"/>
                                </p:stCondLst>
                                <p:childTnLst>
                                  <p:par>
                                    <p:cTn id="74" presetID="10" presetClass="exit" presetSubtype="0" fill="hold" grpId="0" nodeType="afterEffect">
                                      <p:stCondLst>
                                        <p:cond delay="50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childTnLst>
                              </p:cTn>
                            </p:par>
                            <p:par>
                              <p:cTn id="77" fill="hold">
                                <p:stCondLst>
                                  <p:cond delay="3000"/>
                                </p:stCondLst>
                                <p:childTnLst>
                                  <p:par>
                                    <p:cTn id="78" presetID="10" presetClass="exit" presetSubtype="0" fill="hold" grpId="0" nodeType="afterEffect">
                                      <p:stCondLst>
                                        <p:cond delay="50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childTnLst>
                              </p:cTn>
                            </p:par>
                            <p:par>
                              <p:cTn id="81" fill="hold">
                                <p:stCondLst>
                                  <p:cond delay="4000"/>
                                </p:stCondLst>
                                <p:childTnLst>
                                  <p:par>
                                    <p:cTn id="82" presetID="10" presetClass="exit" presetSubtype="0" fill="hold" grpId="0" nodeType="afterEffect">
                                      <p:stCondLst>
                                        <p:cond delay="50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childTnLst>
                              </p:cTn>
                            </p:par>
                            <p:par>
                              <p:cTn id="85" fill="hold">
                                <p:stCondLst>
                                  <p:cond delay="5000"/>
                                </p:stCondLst>
                                <p:childTnLst>
                                  <p:par>
                                    <p:cTn id="86" presetID="10" presetClass="exit" presetSubtype="0" fill="hold" grpId="0" nodeType="afterEffect">
                                      <p:stCondLst>
                                        <p:cond delay="50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p:stCondLst>
                                  <p:cond delay="6000"/>
                                </p:stCondLst>
                                <p:childTnLst>
                                  <p:par>
                                    <p:cTn id="90" presetID="10" presetClass="exit" presetSubtype="0" fill="hold" grpId="0" nodeType="afterEffect">
                                      <p:stCondLst>
                                        <p:cond delay="50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par>
                              <p:cTn id="93" fill="hold">
                                <p:stCondLst>
                                  <p:cond delay="7000"/>
                                </p:stCondLst>
                                <p:childTnLst>
                                  <p:par>
                                    <p:cTn id="94" presetID="10" presetClass="exit" presetSubtype="0" fill="hold" grpId="0" nodeType="afterEffect">
                                      <p:stCondLst>
                                        <p:cond delay="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par>
                              <p:cTn id="97" fill="hold">
                                <p:stCondLst>
                                  <p:cond delay="8000"/>
                                </p:stCondLst>
                                <p:childTnLst>
                                  <p:par>
                                    <p:cTn id="98" presetID="10" presetClass="exit" presetSubtype="0" fill="hold" grpId="0" nodeType="afterEffect">
                                      <p:stCondLst>
                                        <p:cond delay="50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childTnLst>
                              </p:cTn>
                            </p:par>
                            <p:par>
                              <p:cTn id="101" fill="hold">
                                <p:stCondLst>
                                  <p:cond delay="9000"/>
                                </p:stCondLst>
                                <p:childTnLst>
                                  <p:par>
                                    <p:cTn id="102" presetID="10" presetClass="exit" presetSubtype="0" fill="hold" grpId="0" nodeType="afterEffect">
                                      <p:stCondLst>
                                        <p:cond delay="50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par>
                              <p:cTn id="105" fill="hold">
                                <p:stCondLst>
                                  <p:cond delay="10000"/>
                                </p:stCondLst>
                                <p:childTnLst>
                                  <p:par>
                                    <p:cTn id="106" presetID="10" presetClass="exit" presetSubtype="0" fill="hold" grpId="0" nodeType="afterEffect">
                                      <p:stCondLst>
                                        <p:cond delay="500"/>
                                      </p:stCondLst>
                                      <p:childTnLst>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1000"/>
                                </p:stCondLst>
                                <p:childTnLst>
                                  <p:par>
                                    <p:cTn id="110" presetID="10" presetClass="exit" presetSubtype="0" fill="hold" grpId="0" nodeType="afterEffect">
                                      <p:stCondLst>
                                        <p:cond delay="50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par>
                              <p:cTn id="113" fill="hold">
                                <p:stCondLst>
                                  <p:cond delay="12000"/>
                                </p:stCondLst>
                                <p:childTnLst>
                                  <p:par>
                                    <p:cTn id="114" presetID="10" presetClass="exit" presetSubtype="0" fill="hold" grpId="0" nodeType="afterEffect">
                                      <p:stCondLst>
                                        <p:cond delay="50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par>
                              <p:cTn id="117" fill="hold">
                                <p:stCondLst>
                                  <p:cond delay="13000"/>
                                </p:stCondLst>
                                <p:childTnLst>
                                  <p:par>
                                    <p:cTn id="118" presetID="10" presetClass="exit" presetSubtype="0" fill="hold" grpId="0" nodeType="after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par>
                              <p:cTn id="121" fill="hold">
                                <p:stCondLst>
                                  <p:cond delay="14000"/>
                                </p:stCondLst>
                                <p:childTnLst>
                                  <p:par>
                                    <p:cTn id="122" presetID="10" presetClass="exit" presetSubtype="0" fill="hold" grpId="0" nodeType="afterEffect">
                                      <p:stCondLst>
                                        <p:cond delay="50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15000"/>
                                </p:stCondLst>
                                <p:childTnLst>
                                  <p:par>
                                    <p:cTn id="126" presetID="10" presetClass="exit" presetSubtype="0" fill="hold" grpId="0" nodeType="afterEffect">
                                      <p:stCondLst>
                                        <p:cond delay="50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16000"/>
                                </p:stCondLst>
                                <p:childTnLst>
                                  <p:par>
                                    <p:cTn id="130" presetID="10" presetClass="exit" presetSubtype="0" fill="hold" grpId="0" nodeType="after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
                                            </p:tgtEl>
                                          </p:cBhvr>
                                        </p:animEffect>
                                        <p:set>
                                          <p:cBhvr>
                                            <p:cTn id="135" dur="1" fill="hold">
                                              <p:stCondLst>
                                                <p:cond delay="499"/>
                                              </p:stCondLst>
                                            </p:cTn>
                                            <p:tgtEl>
                                              <p:spTgt spid="2"/>
                                            </p:tgtEl>
                                            <p:attrNameLst>
                                              <p:attrName>style.visibility</p:attrName>
                                            </p:attrNameLst>
                                          </p:cBhvr>
                                          <p:to>
                                            <p:strVal val="hidden"/>
                                          </p:to>
                                        </p:set>
                                      </p:childTnLst>
                                    </p:cTn>
                                  </p:par>
                                </p:childTnLst>
                              </p:cTn>
                            </p:par>
                            <p:par>
                              <p:cTn id="136" fill="hold">
                                <p:stCondLst>
                                  <p:cond delay="16500"/>
                                </p:stCondLst>
                                <p:childTnLst>
                                  <p:par>
                                    <p:cTn id="137" presetID="2" presetClass="entr" presetSubtype="2" fill="hold" nodeType="after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1000" fill="hold"/>
                                            <p:tgtEl>
                                              <p:spTgt spid="48"/>
                                            </p:tgtEl>
                                            <p:attrNameLst>
                                              <p:attrName>ppt_x</p:attrName>
                                            </p:attrNameLst>
                                          </p:cBhvr>
                                          <p:tavLst>
                                            <p:tav tm="0">
                                              <p:val>
                                                <p:strVal val="1+#ppt_w/2"/>
                                              </p:val>
                                            </p:tav>
                                            <p:tav tm="100000">
                                              <p:val>
                                                <p:strVal val="#ppt_x"/>
                                              </p:val>
                                            </p:tav>
                                          </p:tavLst>
                                        </p:anim>
                                        <p:anim calcmode="lin" valueType="num">
                                          <p:cBhvr additive="base">
                                            <p:cTn id="140" dur="10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fail-buzzer-04.wav"/>
                                            </p:tgtEl>
                                          </p:cMediaNode>
                                        </p:audio>
                                      </p:subTnLst>
                                    </p:cTn>
                                  </p:par>
                                </p:childTnLst>
                              </p:cTn>
                            </p:par>
                            <p:par>
                              <p:cTn id="141" fill="hold">
                                <p:stCondLst>
                                  <p:cond delay="17500"/>
                                </p:stCondLst>
                                <p:childTnLst>
                                  <p:par>
                                    <p:cTn id="142" presetID="2" presetClass="exit" presetSubtype="8" fill="hold" nodeType="afterEffect">
                                      <p:stCondLst>
                                        <p:cond delay="2000"/>
                                      </p:stCondLst>
                                      <p:childTnLst>
                                        <p:anim calcmode="lin" valueType="num">
                                          <p:cBhvr additive="base">
                                            <p:cTn id="143" dur="750"/>
                                            <p:tgtEl>
                                              <p:spTgt spid="48"/>
                                            </p:tgtEl>
                                            <p:attrNameLst>
                                              <p:attrName>ppt_x</p:attrName>
                                            </p:attrNameLst>
                                          </p:cBhvr>
                                          <p:tavLst>
                                            <p:tav tm="0">
                                              <p:val>
                                                <p:strVal val="ppt_x"/>
                                              </p:val>
                                            </p:tav>
                                            <p:tav tm="100000">
                                              <p:val>
                                                <p:strVal val="0-ppt_w/2"/>
                                              </p:val>
                                            </p:tav>
                                          </p:tavLst>
                                        </p:anim>
                                        <p:anim calcmode="lin" valueType="num">
                                          <p:cBhvr additive="base">
                                            <p:cTn id="144" dur="750"/>
                                            <p:tgtEl>
                                              <p:spTgt spid="48"/>
                                            </p:tgtEl>
                                            <p:attrNameLst>
                                              <p:attrName>ppt_y</p:attrName>
                                            </p:attrNameLst>
                                          </p:cBhvr>
                                          <p:tavLst>
                                            <p:tav tm="0">
                                              <p:val>
                                                <p:strVal val="ppt_y"/>
                                              </p:val>
                                            </p:tav>
                                            <p:tav tm="100000">
                                              <p:val>
                                                <p:strVal val="ppt_y"/>
                                              </p:val>
                                            </p:tav>
                                          </p:tavLst>
                                        </p:anim>
                                        <p:set>
                                          <p:cBhvr>
                                            <p:cTn id="145" dur="1" fill="hold">
                                              <p:stCondLst>
                                                <p:cond delay="749"/>
                                              </p:stCondLst>
                                            </p:cTn>
                                            <p:tgtEl>
                                              <p:spTgt spid="48"/>
                                            </p:tgtEl>
                                            <p:attrNameLst>
                                              <p:attrName>style.visibility</p:attrName>
                                            </p:attrNameLst>
                                          </p:cBhvr>
                                          <p:to>
                                            <p:strVal val="hidden"/>
                                          </p:to>
                                        </p:set>
                                      </p:childTnLst>
                                    </p:cTn>
                                  </p:par>
                                </p:childTnLst>
                              </p:cTn>
                            </p:par>
                            <p:par>
                              <p:cTn id="146" fill="hold">
                                <p:stCondLst>
                                  <p:cond delay="20250"/>
                                </p:stCondLst>
                                <p:childTnLst>
                                  <p:par>
                                    <p:cTn id="147" presetID="53" presetClass="entr" presetSubtype="16"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fltVal val="0"/>
                                              </p:val>
                                            </p:tav>
                                            <p:tav tm="100000">
                                              <p:val>
                                                <p:strVal val="#ppt_w"/>
                                              </p:val>
                                            </p:tav>
                                          </p:tavLst>
                                        </p:anim>
                                        <p:anim calcmode="lin" valueType="num">
                                          <p:cBhvr>
                                            <p:cTn id="150" dur="1000" fill="hold"/>
                                            <p:tgtEl>
                                              <p:spTgt spid="42"/>
                                            </p:tgtEl>
                                            <p:attrNameLst>
                                              <p:attrName>ppt_h</p:attrName>
                                            </p:attrNameLst>
                                          </p:cBhvr>
                                          <p:tavLst>
                                            <p:tav tm="0">
                                              <p:val>
                                                <p:fltVal val="0"/>
                                              </p:val>
                                            </p:tav>
                                            <p:tav tm="100000">
                                              <p:val>
                                                <p:strVal val="#ppt_h"/>
                                              </p:val>
                                            </p:tav>
                                          </p:tavLst>
                                        </p:anim>
                                        <p:animEffect transition="in" filter="fade">
                                          <p:cBhvr>
                                            <p:cTn id="151" dur="1000"/>
                                            <p:tgtEl>
                                              <p:spTgt spid="42"/>
                                            </p:tgtEl>
                                          </p:cBhvr>
                                        </p:animEffect>
                                      </p:childTnLst>
                                    </p:cTn>
                                  </p:par>
                                </p:childTnLst>
                              </p:cTn>
                            </p:par>
                            <p:par>
                              <p:cTn id="152" fill="hold">
                                <p:stCondLst>
                                  <p:cond delay="21250"/>
                                </p:stCondLst>
                                <p:childTnLst>
                                  <p:par>
                                    <p:cTn id="153" presetID="10" presetClass="entr" presetSubtype="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7" y="129833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200" b="1" dirty="0"/>
              <a:t>من قال ولماذا : انا اعمد بالماء, وبينكم من لا تعرفونه. هو الذي يجيء بعدي ويكون اعظم مني, وما انا اهل لأن احل رباط حذائه .</a:t>
            </a:r>
            <a:endParaRPr lang="ar-JO" sz="32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7" y="1291345"/>
            <a:ext cx="7750084" cy="3884841"/>
          </a:xfrm>
          <a:prstGeom prst="round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sz="3600" b="1" dirty="0">
              <a:effectLst>
                <a:outerShdw blurRad="38100" dist="38100" dir="2700000" algn="tl">
                  <a:srgbClr val="000000">
                    <a:alpha val="43137"/>
                  </a:srgbClr>
                </a:outerShdw>
              </a:effectLst>
            </a:endParaRPr>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37124" y="2217573"/>
            <a:ext cx="5717751" cy="1815882"/>
          </a:xfrm>
          <a:prstGeom prst="rect">
            <a:avLst/>
          </a:prstGeom>
          <a:noFill/>
        </p:spPr>
        <p:txBody>
          <a:bodyPr wrap="square" rtlCol="1" anchor="ctr">
            <a:spAutoFit/>
          </a:bodyPr>
          <a:lstStyle/>
          <a:p>
            <a:r>
              <a:rPr lang="ar-IQ" sz="2800" b="1" dirty="0">
                <a:solidFill>
                  <a:schemeClr val="bg1"/>
                </a:solidFill>
              </a:rPr>
              <a:t>الجواب : القائل هو يوحنا المعمدان . قال هذا الكلام جوابا على الفريسيين الذين كانوا يسألونه ان لم يكن المسيح او إيليا او النبي فكيف يعمد .الاصحاح الأول </a:t>
            </a:r>
            <a:r>
              <a:rPr lang="ar-IQ" sz="2800" b="1" dirty="0" err="1">
                <a:solidFill>
                  <a:schemeClr val="bg1"/>
                </a:solidFill>
              </a:rPr>
              <a:t>الايه</a:t>
            </a:r>
            <a:r>
              <a:rPr lang="ar-IQ" sz="2800" b="1" dirty="0">
                <a:solidFill>
                  <a:schemeClr val="bg1"/>
                </a:solidFill>
              </a:rPr>
              <a:t> رقم 24</a:t>
            </a:r>
            <a:endParaRPr lang="en-US" sz="2800" b="1" dirty="0">
              <a:solidFill>
                <a:schemeClr val="bg1"/>
              </a:solidFill>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715315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024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وأين : من </a:t>
            </a:r>
            <a:r>
              <a:rPr lang="ar-IQ" sz="2400" b="1" dirty="0" err="1">
                <a:effectLst>
                  <a:outerShdw blurRad="38100" dist="38100" dir="2700000" algn="tl">
                    <a:srgbClr val="000000">
                      <a:alpha val="43137"/>
                    </a:srgbClr>
                  </a:outerShdw>
                </a:effectLst>
              </a:rPr>
              <a:t>لايثبت</a:t>
            </a:r>
            <a:r>
              <a:rPr lang="ar-IQ" sz="2400" b="1" dirty="0">
                <a:effectLst>
                  <a:outerShdw blurRad="38100" dist="38100" dir="2700000" algn="tl">
                    <a:srgbClr val="000000">
                      <a:alpha val="43137"/>
                    </a:srgbClr>
                  </a:outerShdw>
                </a:effectLst>
              </a:rPr>
              <a:t> في يرمى كالغصن فييبس والاغصان اليابسة تجمع وتطرح في النار فتحترق.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0322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63096"/>
            <a:ext cx="5717751" cy="1384995"/>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القائل هو يسوع المسيح قال كلامه هذا للتلاميذ في العشاء الأخير. الاصحاح الخامس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6</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326002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6765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وأين : تذكروا ما قلت لكم: ما كان خادم اعظم من سيده فاذا </a:t>
            </a:r>
            <a:r>
              <a:rPr lang="ar-IQ" sz="2400" b="1" dirty="0" err="1">
                <a:effectLst>
                  <a:outerShdw blurRad="38100" dist="38100" dir="2700000" algn="tl">
                    <a:srgbClr val="000000">
                      <a:alpha val="43137"/>
                    </a:srgbClr>
                  </a:outerShdw>
                </a:effectLst>
              </a:rPr>
              <a:t>اضطهدوني</a:t>
            </a:r>
            <a:r>
              <a:rPr lang="ar-IQ" sz="2400" b="1" dirty="0">
                <a:effectLst>
                  <a:outerShdw blurRad="38100" dist="38100" dir="2700000" algn="tl">
                    <a:srgbClr val="000000">
                      <a:alpha val="43137"/>
                    </a:srgbClr>
                  </a:outerShdw>
                </a:effectLst>
              </a:rPr>
              <a:t> </a:t>
            </a:r>
            <a:r>
              <a:rPr lang="ar-IQ" sz="2400" b="1" dirty="0" err="1">
                <a:effectLst>
                  <a:outerShdw blurRad="38100" dist="38100" dir="2700000" algn="tl">
                    <a:srgbClr val="000000">
                      <a:alpha val="43137"/>
                    </a:srgbClr>
                  </a:outerShdw>
                </a:effectLst>
              </a:rPr>
              <a:t>يضطهدونكم</a:t>
            </a:r>
            <a:r>
              <a:rPr lang="ar-IQ" sz="2400" b="1" dirty="0">
                <a:effectLst>
                  <a:outerShdw blurRad="38100" dist="38100" dir="2700000" algn="tl">
                    <a:srgbClr val="000000">
                      <a:alpha val="43137"/>
                    </a:srgbClr>
                  </a:outerShdw>
                </a:effectLst>
              </a:rPr>
              <a:t> واذا سمعوا كلامي يسمعون كلامكم.</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6765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63096"/>
            <a:ext cx="5717751" cy="1384995"/>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القائل هو يسوع المسيح وقال كلامه هذا للتلاميذ اثناء العشاء الأخير. الاصحاح الخامس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20</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5289819"/>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9"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decel="50000" fill="hold" grpId="1" nodeType="afterEffect">
                                      <p:stCondLst>
                                        <p:cond delay="0"/>
                                      </p:stCondLst>
                                      <p:childTnLst>
                                        <p:animMotion origin="layout" path="M -1.25E-6 -3.33333E-6 L -1.25E-6 0.25 " pathEditMode="relative" rAng="0" ptsTypes="AA">
                                          <p:cBhvr>
                                            <p:cTn id="38" dur="1000" fill="hold"/>
                                            <p:tgtEl>
                                              <p:spTgt spid="5"/>
                                            </p:tgtEl>
                                            <p:attrNameLst>
                                              <p:attrName>ppt_x</p:attrName>
                                              <p:attrName>ppt_y</p:attrName>
                                            </p:attrNameLst>
                                          </p:cBhvr>
                                          <p:rCtr x="0" y="12500"/>
                                        </p:animMotion>
                                      </p:childTnLst>
                                    </p:cTn>
                                  </p:par>
                                  <p:par>
                                    <p:cTn id="39" presetID="42" presetClass="path" presetSubtype="0" decel="50000" fill="hold" grpId="1" nodeType="withEffect">
                                      <p:stCondLst>
                                        <p:cond delay="0"/>
                                      </p:stCondLst>
                                      <p:childTnLst>
                                        <p:animMotion origin="layout" path="M -4.375E-6 4.07407E-6 L -4.375E-6 0.25 " pathEditMode="relative" rAng="0" ptsTypes="AA">
                                          <p:cBhvr>
                                            <p:cTn id="40" dur="1000" fill="hold"/>
                                            <p:tgtEl>
                                              <p:spTgt spid="41"/>
                                            </p:tgtEl>
                                            <p:attrNameLst>
                                              <p:attrName>ppt_x</p:attrName>
                                              <p:attrName>ppt_y</p:attrName>
                                            </p:attrNameLst>
                                          </p:cBhvr>
                                          <p:rCtr x="0" y="12500"/>
                                        </p:animMotion>
                                      </p:childTnLst>
                                    </p:cTn>
                                  </p:par>
                                  <p:par>
                                    <p:cTn id="41" presetID="42" presetClass="path" presetSubtype="0" decel="50000" fill="hold" grpId="1" nodeType="withEffect">
                                      <p:stCondLst>
                                        <p:cond delay="0"/>
                                      </p:stCondLst>
                                      <p:childTnLst>
                                        <p:animMotion origin="layout" path="M 3.33333E-6 4.07407E-6 L 3.33333E-6 0.25 " pathEditMode="relative" rAng="0" ptsTypes="AA">
                                          <p:cBhvr>
                                            <p:cTn id="42" dur="1000" fill="hold"/>
                                            <p:tgtEl>
                                              <p:spTgt spid="40"/>
                                            </p:tgtEl>
                                            <p:attrNameLst>
                                              <p:attrName>ppt_x</p:attrName>
                                              <p:attrName>ppt_y</p:attrName>
                                            </p:attrNameLst>
                                          </p:cBhvr>
                                          <p:rCtr x="0" y="12500"/>
                                        </p:animMotion>
                                      </p:childTnLst>
                                    </p:cTn>
                                  </p:par>
                                  <p:par>
                                    <p:cTn id="43" presetID="42" presetClass="path" presetSubtype="0" decel="50000" fill="hold" grpId="1" nodeType="withEffect">
                                      <p:stCondLst>
                                        <p:cond delay="0"/>
                                      </p:stCondLst>
                                      <p:childTnLst>
                                        <p:animMotion origin="layout" path="M 1.04167E-6 4.07407E-6 L 1.04167E-6 0.25 " pathEditMode="relative" rAng="0" ptsTypes="AA">
                                          <p:cBhvr>
                                            <p:cTn id="44" dur="1000" fill="hold"/>
                                            <p:tgtEl>
                                              <p:spTgt spid="39"/>
                                            </p:tgtEl>
                                            <p:attrNameLst>
                                              <p:attrName>ppt_x</p:attrName>
                                              <p:attrName>ppt_y</p:attrName>
                                            </p:attrNameLst>
                                          </p:cBhvr>
                                          <p:rCtr x="0" y="12500"/>
                                        </p:animMotion>
                                      </p:childTnLst>
                                    </p:cTn>
                                  </p:par>
                                  <p:par>
                                    <p:cTn id="45" presetID="42" presetClass="path" presetSubtype="0" decel="50000" fill="hold" grpId="1" nodeType="withEffect">
                                      <p:stCondLst>
                                        <p:cond delay="0"/>
                                      </p:stCondLst>
                                      <p:childTnLst>
                                        <p:animMotion origin="layout" path="M -1.25E-6 4.07407E-6 L -1.25E-6 0.25 " pathEditMode="relative" rAng="0" ptsTypes="AA">
                                          <p:cBhvr>
                                            <p:cTn id="46" dur="1000" fill="hold"/>
                                            <p:tgtEl>
                                              <p:spTgt spid="38"/>
                                            </p:tgtEl>
                                            <p:attrNameLst>
                                              <p:attrName>ppt_x</p:attrName>
                                              <p:attrName>ppt_y</p:attrName>
                                            </p:attrNameLst>
                                          </p:cBhvr>
                                          <p:rCtr x="0" y="12500"/>
                                        </p:animMotion>
                                      </p:childTnLst>
                                    </p:cTn>
                                  </p:par>
                                  <p:par>
                                    <p:cTn id="47" presetID="42" presetClass="path" presetSubtype="0" decel="50000" fill="hold" grpId="1" nodeType="withEffect">
                                      <p:stCondLst>
                                        <p:cond delay="0"/>
                                      </p:stCondLst>
                                      <p:childTnLst>
                                        <p:animMotion origin="layout" path="M -3.54167E-6 4.07407E-6 L -3.54167E-6 0.25 " pathEditMode="relative" rAng="0" ptsTypes="AA">
                                          <p:cBhvr>
                                            <p:cTn id="48" dur="1000" fill="hold"/>
                                            <p:tgtEl>
                                              <p:spTgt spid="37"/>
                                            </p:tgtEl>
                                            <p:attrNameLst>
                                              <p:attrName>ppt_x</p:attrName>
                                              <p:attrName>ppt_y</p:attrName>
                                            </p:attrNameLst>
                                          </p:cBhvr>
                                          <p:rCtr x="0" y="12500"/>
                                        </p:animMotion>
                                      </p:childTnLst>
                                    </p:cTn>
                                  </p:par>
                                  <p:par>
                                    <p:cTn id="49" presetID="42" presetClass="path" presetSubtype="0" decel="50000" fill="hold" grpId="1" nodeType="withEffect">
                                      <p:stCondLst>
                                        <p:cond delay="0"/>
                                      </p:stCondLst>
                                      <p:childTnLst>
                                        <p:animMotion origin="layout" path="M 4.16667E-6 4.07407E-6 L 4.16667E-6 0.25 " pathEditMode="relative" rAng="0" ptsTypes="AA">
                                          <p:cBhvr>
                                            <p:cTn id="50" dur="1000" fill="hold"/>
                                            <p:tgtEl>
                                              <p:spTgt spid="36"/>
                                            </p:tgtEl>
                                            <p:attrNameLst>
                                              <p:attrName>ppt_x</p:attrName>
                                              <p:attrName>ppt_y</p:attrName>
                                            </p:attrNameLst>
                                          </p:cBhvr>
                                          <p:rCtr x="0" y="12500"/>
                                        </p:animMotion>
                                      </p:childTnLst>
                                    </p:cTn>
                                  </p:par>
                                  <p:par>
                                    <p:cTn id="51" presetID="42" presetClass="path" presetSubtype="0" decel="50000" fill="hold" grpId="1" nodeType="withEffect">
                                      <p:stCondLst>
                                        <p:cond delay="0"/>
                                      </p:stCondLst>
                                      <p:childTnLst>
                                        <p:animMotion origin="layout" path="M 1.875E-6 4.07407E-6 L 1.875E-6 0.25 " pathEditMode="relative" rAng="0" ptsTypes="AA">
                                          <p:cBhvr>
                                            <p:cTn id="52" dur="1000" fill="hold"/>
                                            <p:tgtEl>
                                              <p:spTgt spid="34"/>
                                            </p:tgtEl>
                                            <p:attrNameLst>
                                              <p:attrName>ppt_x</p:attrName>
                                              <p:attrName>ppt_y</p:attrName>
                                            </p:attrNameLst>
                                          </p:cBhvr>
                                          <p:rCtr x="0" y="12500"/>
                                        </p:animMotion>
                                      </p:childTnLst>
                                    </p:cTn>
                                  </p:par>
                                  <p:par>
                                    <p:cTn id="53" presetID="42" presetClass="path" presetSubtype="0" decel="50000" fill="hold" grpId="1" nodeType="withEffect">
                                      <p:stCondLst>
                                        <p:cond delay="0"/>
                                      </p:stCondLst>
                                      <p:childTnLst>
                                        <p:animMotion origin="layout" path="M -4.16667E-7 4.07407E-6 L -4.16667E-7 0.25 " pathEditMode="relative" rAng="0" ptsTypes="AA">
                                          <p:cBhvr>
                                            <p:cTn id="54" dur="1000" fill="hold"/>
                                            <p:tgtEl>
                                              <p:spTgt spid="33"/>
                                            </p:tgtEl>
                                            <p:attrNameLst>
                                              <p:attrName>ppt_x</p:attrName>
                                              <p:attrName>ppt_y</p:attrName>
                                            </p:attrNameLst>
                                          </p:cBhvr>
                                          <p:rCtr x="0" y="12500"/>
                                        </p:animMotion>
                                      </p:childTnLst>
                                    </p:cTn>
                                  </p:par>
                                  <p:par>
                                    <p:cTn id="55" presetID="42" presetClass="path" presetSubtype="0" decel="50000" fill="hold" grpId="1" nodeType="withEffect">
                                      <p:stCondLst>
                                        <p:cond delay="0"/>
                                      </p:stCondLst>
                                      <p:childTnLst>
                                        <p:animMotion origin="layout" path="M -2.70833E-6 4.07407E-6 L -2.70833E-6 0.25 " pathEditMode="relative" rAng="0" ptsTypes="AA">
                                          <p:cBhvr>
                                            <p:cTn id="56" dur="1000" fill="hold"/>
                                            <p:tgtEl>
                                              <p:spTgt spid="14"/>
                                            </p:tgtEl>
                                            <p:attrNameLst>
                                              <p:attrName>ppt_x</p:attrName>
                                              <p:attrName>ppt_y</p:attrName>
                                            </p:attrNameLst>
                                          </p:cBhvr>
                                          <p:rCtr x="0" y="12500"/>
                                        </p:animMotion>
                                      </p:childTnLst>
                                    </p:cTn>
                                  </p:par>
                                  <p:par>
                                    <p:cTn id="57" presetID="42" presetClass="path" presetSubtype="0" decel="50000" fill="hold" grpId="1" nodeType="withEffect">
                                      <p:stCondLst>
                                        <p:cond delay="0"/>
                                      </p:stCondLst>
                                      <p:childTnLst>
                                        <p:animMotion origin="layout" path="M 5E-6 4.07407E-6 L 5E-6 0.25 " pathEditMode="relative" rAng="0" ptsTypes="AA">
                                          <p:cBhvr>
                                            <p:cTn id="58" dur="1000" fill="hold"/>
                                            <p:tgtEl>
                                              <p:spTgt spid="13"/>
                                            </p:tgtEl>
                                            <p:attrNameLst>
                                              <p:attrName>ppt_x</p:attrName>
                                              <p:attrName>ppt_y</p:attrName>
                                            </p:attrNameLst>
                                          </p:cBhvr>
                                          <p:rCtr x="0" y="12500"/>
                                        </p:animMotion>
                                      </p:childTnLst>
                                    </p:cTn>
                                  </p:par>
                                  <p:par>
                                    <p:cTn id="59" presetID="42" presetClass="path" presetSubtype="0" decel="50000" fill="hold" grpId="1" nodeType="withEffect">
                                      <p:stCondLst>
                                        <p:cond delay="0"/>
                                      </p:stCondLst>
                                      <p:childTnLst>
                                        <p:animMotion origin="layout" path="M 2.70833E-6 4.07407E-6 L 2.70833E-6 0.25 " pathEditMode="relative" rAng="0" ptsTypes="AA">
                                          <p:cBhvr>
                                            <p:cTn id="60" dur="1000" fill="hold"/>
                                            <p:tgtEl>
                                              <p:spTgt spid="12"/>
                                            </p:tgtEl>
                                            <p:attrNameLst>
                                              <p:attrName>ppt_x</p:attrName>
                                              <p:attrName>ppt_y</p:attrName>
                                            </p:attrNameLst>
                                          </p:cBhvr>
                                          <p:rCtr x="0" y="12500"/>
                                        </p:animMotion>
                                      </p:childTnLst>
                                    </p:cTn>
                                  </p:par>
                                  <p:par>
                                    <p:cTn id="61" presetID="42" presetClass="path" presetSubtype="0" decel="50000" fill="hold" grpId="1" nodeType="withEffect">
                                      <p:stCondLst>
                                        <p:cond delay="0"/>
                                      </p:stCondLst>
                                      <p:childTnLst>
                                        <p:animMotion origin="layout" path="M 4.16667E-7 4.07407E-6 L 4.16667E-7 0.25 " pathEditMode="relative" rAng="0" ptsTypes="AA">
                                          <p:cBhvr>
                                            <p:cTn id="62" dur="1000" fill="hold"/>
                                            <p:tgtEl>
                                              <p:spTgt spid="11"/>
                                            </p:tgtEl>
                                            <p:attrNameLst>
                                              <p:attrName>ppt_x</p:attrName>
                                              <p:attrName>ppt_y</p:attrName>
                                            </p:attrNameLst>
                                          </p:cBhvr>
                                          <p:rCtr x="0" y="12500"/>
                                        </p:animMotion>
                                      </p:childTnLst>
                                    </p:cTn>
                                  </p:par>
                                  <p:par>
                                    <p:cTn id="63" presetID="42" presetClass="path" presetSubtype="0" decel="50000" fill="hold" grpId="1" nodeType="withEffect">
                                      <p:stCondLst>
                                        <p:cond delay="0"/>
                                      </p:stCondLst>
                                      <p:childTnLst>
                                        <p:animMotion origin="layout" path="M -1.875E-6 4.07407E-6 L -1.875E-6 0.25 " pathEditMode="relative" rAng="0" ptsTypes="AA">
                                          <p:cBhvr>
                                            <p:cTn id="64" dur="1000" fill="hold"/>
                                            <p:tgtEl>
                                              <p:spTgt spid="10"/>
                                            </p:tgtEl>
                                            <p:attrNameLst>
                                              <p:attrName>ppt_x</p:attrName>
                                              <p:attrName>ppt_y</p:attrName>
                                            </p:attrNameLst>
                                          </p:cBhvr>
                                          <p:rCtr x="0" y="12500"/>
                                        </p:animMotion>
                                      </p:childTnLst>
                                    </p:cTn>
                                  </p:par>
                                  <p:par>
                                    <p:cTn id="65" presetID="42" presetClass="path" presetSubtype="0" decel="50000" fill="hold" grpId="1" nodeType="withEffect">
                                      <p:stCondLst>
                                        <p:cond delay="0"/>
                                      </p:stCondLst>
                                      <p:childTnLst>
                                        <p:animMotion origin="layout" path="M -4.16667E-6 4.07407E-6 L -4.16667E-6 0.25 " pathEditMode="relative" rAng="0" ptsTypes="AA">
                                          <p:cBhvr>
                                            <p:cTn id="66" dur="1000" fill="hold"/>
                                            <p:tgtEl>
                                              <p:spTgt spid="9"/>
                                            </p:tgtEl>
                                            <p:attrNameLst>
                                              <p:attrName>ppt_x</p:attrName>
                                              <p:attrName>ppt_y</p:attrName>
                                            </p:attrNameLst>
                                          </p:cBhvr>
                                          <p:rCtr x="0" y="12500"/>
                                        </p:animMotion>
                                      </p:childTnLst>
                                    </p:cTn>
                                  </p:par>
                                  <p:par>
                                    <p:cTn id="67" presetID="42" presetClass="path" presetSubtype="0" decel="50000" fill="hold" grpId="1" nodeType="withEffect">
                                      <p:stCondLst>
                                        <p:cond delay="0"/>
                                      </p:stCondLst>
                                      <p:childTnLst>
                                        <p:animMotion origin="layout" path="M 3.54167E-6 4.07407E-6 L 3.54167E-6 0.25 " pathEditMode="relative" rAng="0" ptsTypes="AA">
                                          <p:cBhvr>
                                            <p:cTn id="68" dur="1000" fill="hold"/>
                                            <p:tgtEl>
                                              <p:spTgt spid="8"/>
                                            </p:tgtEl>
                                            <p:attrNameLst>
                                              <p:attrName>ppt_x</p:attrName>
                                              <p:attrName>ppt_y</p:attrName>
                                            </p:attrNameLst>
                                          </p:cBhvr>
                                          <p:rCtr x="0" y="12500"/>
                                        </p:animMotion>
                                      </p:childTnLst>
                                    </p:cTn>
                                  </p:par>
                                </p:childTnLst>
                              </p:cTn>
                            </p:par>
                            <p:par>
                              <p:cTn id="69" fill="hold">
                                <p:stCondLst>
                                  <p:cond delay="1500"/>
                                </p:stCondLst>
                                <p:childTnLst>
                                  <p:par>
                                    <p:cTn id="70" presetID="10" presetClass="exit" presetSubtype="0" fill="hold" grpId="0" nodeType="after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0" name="clock-ticking-2.wav"/>
                                            </p:tgtEl>
                                          </p:cMediaNode>
                                        </p:audio>
                                      </p:subTnLst>
                                    </p:cTn>
                                  </p:par>
                                </p:childTnLst>
                              </p:cTn>
                            </p:par>
                            <p:par>
                              <p:cTn id="73" fill="hold">
                                <p:stCondLst>
                                  <p:cond delay="2000"/>
                                </p:stCondLst>
                                <p:childTnLst>
                                  <p:par>
                                    <p:cTn id="74" presetID="10" presetClass="exit" presetSubtype="0" fill="hold" grpId="0" nodeType="afterEffect">
                                      <p:stCondLst>
                                        <p:cond delay="50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childTnLst>
                              </p:cTn>
                            </p:par>
                            <p:par>
                              <p:cTn id="77" fill="hold">
                                <p:stCondLst>
                                  <p:cond delay="3000"/>
                                </p:stCondLst>
                                <p:childTnLst>
                                  <p:par>
                                    <p:cTn id="78" presetID="10" presetClass="exit" presetSubtype="0" fill="hold" grpId="0" nodeType="afterEffect">
                                      <p:stCondLst>
                                        <p:cond delay="50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childTnLst>
                              </p:cTn>
                            </p:par>
                            <p:par>
                              <p:cTn id="81" fill="hold">
                                <p:stCondLst>
                                  <p:cond delay="4000"/>
                                </p:stCondLst>
                                <p:childTnLst>
                                  <p:par>
                                    <p:cTn id="82" presetID="10" presetClass="exit" presetSubtype="0" fill="hold" grpId="0" nodeType="afterEffect">
                                      <p:stCondLst>
                                        <p:cond delay="50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childTnLst>
                              </p:cTn>
                            </p:par>
                            <p:par>
                              <p:cTn id="85" fill="hold">
                                <p:stCondLst>
                                  <p:cond delay="5000"/>
                                </p:stCondLst>
                                <p:childTnLst>
                                  <p:par>
                                    <p:cTn id="86" presetID="10" presetClass="exit" presetSubtype="0" fill="hold" grpId="0" nodeType="afterEffect">
                                      <p:stCondLst>
                                        <p:cond delay="50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p:stCondLst>
                                  <p:cond delay="6000"/>
                                </p:stCondLst>
                                <p:childTnLst>
                                  <p:par>
                                    <p:cTn id="90" presetID="10" presetClass="exit" presetSubtype="0" fill="hold" grpId="0" nodeType="afterEffect">
                                      <p:stCondLst>
                                        <p:cond delay="50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par>
                              <p:cTn id="93" fill="hold">
                                <p:stCondLst>
                                  <p:cond delay="7000"/>
                                </p:stCondLst>
                                <p:childTnLst>
                                  <p:par>
                                    <p:cTn id="94" presetID="10" presetClass="exit" presetSubtype="0" fill="hold" grpId="0" nodeType="afterEffect">
                                      <p:stCondLst>
                                        <p:cond delay="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par>
                              <p:cTn id="97" fill="hold">
                                <p:stCondLst>
                                  <p:cond delay="8000"/>
                                </p:stCondLst>
                                <p:childTnLst>
                                  <p:par>
                                    <p:cTn id="98" presetID="10" presetClass="exit" presetSubtype="0" fill="hold" grpId="0" nodeType="afterEffect">
                                      <p:stCondLst>
                                        <p:cond delay="50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childTnLst>
                              </p:cTn>
                            </p:par>
                            <p:par>
                              <p:cTn id="101" fill="hold">
                                <p:stCondLst>
                                  <p:cond delay="9000"/>
                                </p:stCondLst>
                                <p:childTnLst>
                                  <p:par>
                                    <p:cTn id="102" presetID="10" presetClass="exit" presetSubtype="0" fill="hold" grpId="0" nodeType="afterEffect">
                                      <p:stCondLst>
                                        <p:cond delay="50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par>
                              <p:cTn id="105" fill="hold">
                                <p:stCondLst>
                                  <p:cond delay="10000"/>
                                </p:stCondLst>
                                <p:childTnLst>
                                  <p:par>
                                    <p:cTn id="106" presetID="10" presetClass="exit" presetSubtype="0" fill="hold" grpId="0" nodeType="afterEffect">
                                      <p:stCondLst>
                                        <p:cond delay="500"/>
                                      </p:stCondLst>
                                      <p:childTnLst>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1000"/>
                                </p:stCondLst>
                                <p:childTnLst>
                                  <p:par>
                                    <p:cTn id="110" presetID="10" presetClass="exit" presetSubtype="0" fill="hold" grpId="0" nodeType="afterEffect">
                                      <p:stCondLst>
                                        <p:cond delay="50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par>
                              <p:cTn id="113" fill="hold">
                                <p:stCondLst>
                                  <p:cond delay="12000"/>
                                </p:stCondLst>
                                <p:childTnLst>
                                  <p:par>
                                    <p:cTn id="114" presetID="10" presetClass="exit" presetSubtype="0" fill="hold" grpId="0" nodeType="afterEffect">
                                      <p:stCondLst>
                                        <p:cond delay="50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par>
                              <p:cTn id="117" fill="hold">
                                <p:stCondLst>
                                  <p:cond delay="13000"/>
                                </p:stCondLst>
                                <p:childTnLst>
                                  <p:par>
                                    <p:cTn id="118" presetID="10" presetClass="exit" presetSubtype="0" fill="hold" grpId="0" nodeType="after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par>
                              <p:cTn id="121" fill="hold">
                                <p:stCondLst>
                                  <p:cond delay="14000"/>
                                </p:stCondLst>
                                <p:childTnLst>
                                  <p:par>
                                    <p:cTn id="122" presetID="10" presetClass="exit" presetSubtype="0" fill="hold" grpId="0" nodeType="afterEffect">
                                      <p:stCondLst>
                                        <p:cond delay="50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15000"/>
                                </p:stCondLst>
                                <p:childTnLst>
                                  <p:par>
                                    <p:cTn id="126" presetID="10" presetClass="exit" presetSubtype="0" fill="hold" grpId="0" nodeType="afterEffect">
                                      <p:stCondLst>
                                        <p:cond delay="50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16000"/>
                                </p:stCondLst>
                                <p:childTnLst>
                                  <p:par>
                                    <p:cTn id="130" presetID="10" presetClass="exit" presetSubtype="0" fill="hold" grpId="0" nodeType="after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
                                            </p:tgtEl>
                                          </p:cBhvr>
                                        </p:animEffect>
                                        <p:set>
                                          <p:cBhvr>
                                            <p:cTn id="135" dur="1" fill="hold">
                                              <p:stCondLst>
                                                <p:cond delay="499"/>
                                              </p:stCondLst>
                                            </p:cTn>
                                            <p:tgtEl>
                                              <p:spTgt spid="2"/>
                                            </p:tgtEl>
                                            <p:attrNameLst>
                                              <p:attrName>style.visibility</p:attrName>
                                            </p:attrNameLst>
                                          </p:cBhvr>
                                          <p:to>
                                            <p:strVal val="hidden"/>
                                          </p:to>
                                        </p:set>
                                      </p:childTnLst>
                                    </p:cTn>
                                  </p:par>
                                </p:childTnLst>
                              </p:cTn>
                            </p:par>
                            <p:par>
                              <p:cTn id="136" fill="hold">
                                <p:stCondLst>
                                  <p:cond delay="16500"/>
                                </p:stCondLst>
                                <p:childTnLst>
                                  <p:par>
                                    <p:cTn id="137" presetID="2" presetClass="entr" presetSubtype="2" fill="hold" nodeType="after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1000" fill="hold"/>
                                            <p:tgtEl>
                                              <p:spTgt spid="48"/>
                                            </p:tgtEl>
                                            <p:attrNameLst>
                                              <p:attrName>ppt_x</p:attrName>
                                            </p:attrNameLst>
                                          </p:cBhvr>
                                          <p:tavLst>
                                            <p:tav tm="0">
                                              <p:val>
                                                <p:strVal val="1+#ppt_w/2"/>
                                              </p:val>
                                            </p:tav>
                                            <p:tav tm="100000">
                                              <p:val>
                                                <p:strVal val="#ppt_x"/>
                                              </p:val>
                                            </p:tav>
                                          </p:tavLst>
                                        </p:anim>
                                        <p:anim calcmode="lin" valueType="num">
                                          <p:cBhvr additive="base">
                                            <p:cTn id="140" dur="10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fail-buzzer-04.wav"/>
                                            </p:tgtEl>
                                          </p:cMediaNode>
                                        </p:audio>
                                      </p:subTnLst>
                                    </p:cTn>
                                  </p:par>
                                </p:childTnLst>
                              </p:cTn>
                            </p:par>
                            <p:par>
                              <p:cTn id="141" fill="hold">
                                <p:stCondLst>
                                  <p:cond delay="17500"/>
                                </p:stCondLst>
                                <p:childTnLst>
                                  <p:par>
                                    <p:cTn id="142" presetID="2" presetClass="exit" presetSubtype="8" fill="hold" nodeType="afterEffect">
                                      <p:stCondLst>
                                        <p:cond delay="2000"/>
                                      </p:stCondLst>
                                      <p:childTnLst>
                                        <p:anim calcmode="lin" valueType="num">
                                          <p:cBhvr additive="base">
                                            <p:cTn id="143" dur="750"/>
                                            <p:tgtEl>
                                              <p:spTgt spid="48"/>
                                            </p:tgtEl>
                                            <p:attrNameLst>
                                              <p:attrName>ppt_x</p:attrName>
                                            </p:attrNameLst>
                                          </p:cBhvr>
                                          <p:tavLst>
                                            <p:tav tm="0">
                                              <p:val>
                                                <p:strVal val="ppt_x"/>
                                              </p:val>
                                            </p:tav>
                                            <p:tav tm="100000">
                                              <p:val>
                                                <p:strVal val="0-ppt_w/2"/>
                                              </p:val>
                                            </p:tav>
                                          </p:tavLst>
                                        </p:anim>
                                        <p:anim calcmode="lin" valueType="num">
                                          <p:cBhvr additive="base">
                                            <p:cTn id="144" dur="750"/>
                                            <p:tgtEl>
                                              <p:spTgt spid="48"/>
                                            </p:tgtEl>
                                            <p:attrNameLst>
                                              <p:attrName>ppt_y</p:attrName>
                                            </p:attrNameLst>
                                          </p:cBhvr>
                                          <p:tavLst>
                                            <p:tav tm="0">
                                              <p:val>
                                                <p:strVal val="ppt_y"/>
                                              </p:val>
                                            </p:tav>
                                            <p:tav tm="100000">
                                              <p:val>
                                                <p:strVal val="ppt_y"/>
                                              </p:val>
                                            </p:tav>
                                          </p:tavLst>
                                        </p:anim>
                                        <p:set>
                                          <p:cBhvr>
                                            <p:cTn id="145" dur="1" fill="hold">
                                              <p:stCondLst>
                                                <p:cond delay="749"/>
                                              </p:stCondLst>
                                            </p:cTn>
                                            <p:tgtEl>
                                              <p:spTgt spid="48"/>
                                            </p:tgtEl>
                                            <p:attrNameLst>
                                              <p:attrName>style.visibility</p:attrName>
                                            </p:attrNameLst>
                                          </p:cBhvr>
                                          <p:to>
                                            <p:strVal val="hidden"/>
                                          </p:to>
                                        </p:set>
                                      </p:childTnLst>
                                    </p:cTn>
                                  </p:par>
                                </p:childTnLst>
                              </p:cTn>
                            </p:par>
                            <p:par>
                              <p:cTn id="146" fill="hold">
                                <p:stCondLst>
                                  <p:cond delay="20250"/>
                                </p:stCondLst>
                                <p:childTnLst>
                                  <p:par>
                                    <p:cTn id="147" presetID="53" presetClass="entr" presetSubtype="16"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fltVal val="0"/>
                                              </p:val>
                                            </p:tav>
                                            <p:tav tm="100000">
                                              <p:val>
                                                <p:strVal val="#ppt_w"/>
                                              </p:val>
                                            </p:tav>
                                          </p:tavLst>
                                        </p:anim>
                                        <p:anim calcmode="lin" valueType="num">
                                          <p:cBhvr>
                                            <p:cTn id="150" dur="1000" fill="hold"/>
                                            <p:tgtEl>
                                              <p:spTgt spid="42"/>
                                            </p:tgtEl>
                                            <p:attrNameLst>
                                              <p:attrName>ppt_h</p:attrName>
                                            </p:attrNameLst>
                                          </p:cBhvr>
                                          <p:tavLst>
                                            <p:tav tm="0">
                                              <p:val>
                                                <p:fltVal val="0"/>
                                              </p:val>
                                            </p:tav>
                                            <p:tav tm="100000">
                                              <p:val>
                                                <p:strVal val="#ppt_h"/>
                                              </p:val>
                                            </p:tav>
                                          </p:tavLst>
                                        </p:anim>
                                        <p:animEffect transition="in" filter="fade">
                                          <p:cBhvr>
                                            <p:cTn id="151" dur="1000"/>
                                            <p:tgtEl>
                                              <p:spTgt spid="42"/>
                                            </p:tgtEl>
                                          </p:cBhvr>
                                        </p:animEffect>
                                      </p:childTnLst>
                                    </p:cTn>
                                  </p:par>
                                </p:childTnLst>
                              </p:cTn>
                            </p:par>
                            <p:par>
                              <p:cTn id="152" fill="hold">
                                <p:stCondLst>
                                  <p:cond delay="21250"/>
                                </p:stCondLst>
                                <p:childTnLst>
                                  <p:par>
                                    <p:cTn id="153" presetID="10" presetClass="entr" presetSubtype="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6217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ستبكون وتندبون, واما العالم فسيفرح. ستحزنون ولاكن حزنكم يصير فرحا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26217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يسوع من قال هذا الكلام ووجه كلامه للتلاميذ الذين كانوا يتساءلون فيما بينهم عن اقوال يسوع الذي كان يقولها لهم. الاصحاح السادس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17-18-19-20-21</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529388672"/>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9"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decel="50000" fill="hold" grpId="1" nodeType="afterEffect">
                                      <p:stCondLst>
                                        <p:cond delay="0"/>
                                      </p:stCondLst>
                                      <p:childTnLst>
                                        <p:animMotion origin="layout" path="M -1.25E-6 -3.33333E-6 L -1.25E-6 0.25 " pathEditMode="relative" rAng="0" ptsTypes="AA">
                                          <p:cBhvr>
                                            <p:cTn id="38" dur="1000" fill="hold"/>
                                            <p:tgtEl>
                                              <p:spTgt spid="5"/>
                                            </p:tgtEl>
                                            <p:attrNameLst>
                                              <p:attrName>ppt_x</p:attrName>
                                              <p:attrName>ppt_y</p:attrName>
                                            </p:attrNameLst>
                                          </p:cBhvr>
                                          <p:rCtr x="0" y="12500"/>
                                        </p:animMotion>
                                      </p:childTnLst>
                                    </p:cTn>
                                  </p:par>
                                  <p:par>
                                    <p:cTn id="39" presetID="42" presetClass="path" presetSubtype="0" decel="50000" fill="hold" grpId="1" nodeType="withEffect">
                                      <p:stCondLst>
                                        <p:cond delay="0"/>
                                      </p:stCondLst>
                                      <p:childTnLst>
                                        <p:animMotion origin="layout" path="M -4.375E-6 4.07407E-6 L -4.375E-6 0.25 " pathEditMode="relative" rAng="0" ptsTypes="AA">
                                          <p:cBhvr>
                                            <p:cTn id="40" dur="1000" fill="hold"/>
                                            <p:tgtEl>
                                              <p:spTgt spid="41"/>
                                            </p:tgtEl>
                                            <p:attrNameLst>
                                              <p:attrName>ppt_x</p:attrName>
                                              <p:attrName>ppt_y</p:attrName>
                                            </p:attrNameLst>
                                          </p:cBhvr>
                                          <p:rCtr x="0" y="12500"/>
                                        </p:animMotion>
                                      </p:childTnLst>
                                    </p:cTn>
                                  </p:par>
                                  <p:par>
                                    <p:cTn id="41" presetID="42" presetClass="path" presetSubtype="0" decel="50000" fill="hold" grpId="1" nodeType="withEffect">
                                      <p:stCondLst>
                                        <p:cond delay="0"/>
                                      </p:stCondLst>
                                      <p:childTnLst>
                                        <p:animMotion origin="layout" path="M 3.33333E-6 4.07407E-6 L 3.33333E-6 0.25 " pathEditMode="relative" rAng="0" ptsTypes="AA">
                                          <p:cBhvr>
                                            <p:cTn id="42" dur="1000" fill="hold"/>
                                            <p:tgtEl>
                                              <p:spTgt spid="40"/>
                                            </p:tgtEl>
                                            <p:attrNameLst>
                                              <p:attrName>ppt_x</p:attrName>
                                              <p:attrName>ppt_y</p:attrName>
                                            </p:attrNameLst>
                                          </p:cBhvr>
                                          <p:rCtr x="0" y="12500"/>
                                        </p:animMotion>
                                      </p:childTnLst>
                                    </p:cTn>
                                  </p:par>
                                  <p:par>
                                    <p:cTn id="43" presetID="42" presetClass="path" presetSubtype="0" decel="50000" fill="hold" grpId="1" nodeType="withEffect">
                                      <p:stCondLst>
                                        <p:cond delay="0"/>
                                      </p:stCondLst>
                                      <p:childTnLst>
                                        <p:animMotion origin="layout" path="M 1.04167E-6 4.07407E-6 L 1.04167E-6 0.25 " pathEditMode="relative" rAng="0" ptsTypes="AA">
                                          <p:cBhvr>
                                            <p:cTn id="44" dur="1000" fill="hold"/>
                                            <p:tgtEl>
                                              <p:spTgt spid="39"/>
                                            </p:tgtEl>
                                            <p:attrNameLst>
                                              <p:attrName>ppt_x</p:attrName>
                                              <p:attrName>ppt_y</p:attrName>
                                            </p:attrNameLst>
                                          </p:cBhvr>
                                          <p:rCtr x="0" y="12500"/>
                                        </p:animMotion>
                                      </p:childTnLst>
                                    </p:cTn>
                                  </p:par>
                                  <p:par>
                                    <p:cTn id="45" presetID="42" presetClass="path" presetSubtype="0" decel="50000" fill="hold" grpId="1" nodeType="withEffect">
                                      <p:stCondLst>
                                        <p:cond delay="0"/>
                                      </p:stCondLst>
                                      <p:childTnLst>
                                        <p:animMotion origin="layout" path="M -1.25E-6 4.07407E-6 L -1.25E-6 0.25 " pathEditMode="relative" rAng="0" ptsTypes="AA">
                                          <p:cBhvr>
                                            <p:cTn id="46" dur="1000" fill="hold"/>
                                            <p:tgtEl>
                                              <p:spTgt spid="38"/>
                                            </p:tgtEl>
                                            <p:attrNameLst>
                                              <p:attrName>ppt_x</p:attrName>
                                              <p:attrName>ppt_y</p:attrName>
                                            </p:attrNameLst>
                                          </p:cBhvr>
                                          <p:rCtr x="0" y="12500"/>
                                        </p:animMotion>
                                      </p:childTnLst>
                                    </p:cTn>
                                  </p:par>
                                  <p:par>
                                    <p:cTn id="47" presetID="42" presetClass="path" presetSubtype="0" decel="50000" fill="hold" grpId="1" nodeType="withEffect">
                                      <p:stCondLst>
                                        <p:cond delay="0"/>
                                      </p:stCondLst>
                                      <p:childTnLst>
                                        <p:animMotion origin="layout" path="M -3.54167E-6 4.07407E-6 L -3.54167E-6 0.25 " pathEditMode="relative" rAng="0" ptsTypes="AA">
                                          <p:cBhvr>
                                            <p:cTn id="48" dur="1000" fill="hold"/>
                                            <p:tgtEl>
                                              <p:spTgt spid="37"/>
                                            </p:tgtEl>
                                            <p:attrNameLst>
                                              <p:attrName>ppt_x</p:attrName>
                                              <p:attrName>ppt_y</p:attrName>
                                            </p:attrNameLst>
                                          </p:cBhvr>
                                          <p:rCtr x="0" y="12500"/>
                                        </p:animMotion>
                                      </p:childTnLst>
                                    </p:cTn>
                                  </p:par>
                                  <p:par>
                                    <p:cTn id="49" presetID="42" presetClass="path" presetSubtype="0" decel="50000" fill="hold" grpId="1" nodeType="withEffect">
                                      <p:stCondLst>
                                        <p:cond delay="0"/>
                                      </p:stCondLst>
                                      <p:childTnLst>
                                        <p:animMotion origin="layout" path="M 4.16667E-6 4.07407E-6 L 4.16667E-6 0.25 " pathEditMode="relative" rAng="0" ptsTypes="AA">
                                          <p:cBhvr>
                                            <p:cTn id="50" dur="1000" fill="hold"/>
                                            <p:tgtEl>
                                              <p:spTgt spid="36"/>
                                            </p:tgtEl>
                                            <p:attrNameLst>
                                              <p:attrName>ppt_x</p:attrName>
                                              <p:attrName>ppt_y</p:attrName>
                                            </p:attrNameLst>
                                          </p:cBhvr>
                                          <p:rCtr x="0" y="12500"/>
                                        </p:animMotion>
                                      </p:childTnLst>
                                    </p:cTn>
                                  </p:par>
                                  <p:par>
                                    <p:cTn id="51" presetID="42" presetClass="path" presetSubtype="0" decel="50000" fill="hold" grpId="1" nodeType="withEffect">
                                      <p:stCondLst>
                                        <p:cond delay="0"/>
                                      </p:stCondLst>
                                      <p:childTnLst>
                                        <p:animMotion origin="layout" path="M 1.875E-6 4.07407E-6 L 1.875E-6 0.25 " pathEditMode="relative" rAng="0" ptsTypes="AA">
                                          <p:cBhvr>
                                            <p:cTn id="52" dur="1000" fill="hold"/>
                                            <p:tgtEl>
                                              <p:spTgt spid="34"/>
                                            </p:tgtEl>
                                            <p:attrNameLst>
                                              <p:attrName>ppt_x</p:attrName>
                                              <p:attrName>ppt_y</p:attrName>
                                            </p:attrNameLst>
                                          </p:cBhvr>
                                          <p:rCtr x="0" y="12500"/>
                                        </p:animMotion>
                                      </p:childTnLst>
                                    </p:cTn>
                                  </p:par>
                                  <p:par>
                                    <p:cTn id="53" presetID="42" presetClass="path" presetSubtype="0" decel="50000" fill="hold" grpId="1" nodeType="withEffect">
                                      <p:stCondLst>
                                        <p:cond delay="0"/>
                                      </p:stCondLst>
                                      <p:childTnLst>
                                        <p:animMotion origin="layout" path="M -4.16667E-7 4.07407E-6 L -4.16667E-7 0.25 " pathEditMode="relative" rAng="0" ptsTypes="AA">
                                          <p:cBhvr>
                                            <p:cTn id="54" dur="1000" fill="hold"/>
                                            <p:tgtEl>
                                              <p:spTgt spid="33"/>
                                            </p:tgtEl>
                                            <p:attrNameLst>
                                              <p:attrName>ppt_x</p:attrName>
                                              <p:attrName>ppt_y</p:attrName>
                                            </p:attrNameLst>
                                          </p:cBhvr>
                                          <p:rCtr x="0" y="12500"/>
                                        </p:animMotion>
                                      </p:childTnLst>
                                    </p:cTn>
                                  </p:par>
                                  <p:par>
                                    <p:cTn id="55" presetID="42" presetClass="path" presetSubtype="0" decel="50000" fill="hold" grpId="1" nodeType="withEffect">
                                      <p:stCondLst>
                                        <p:cond delay="0"/>
                                      </p:stCondLst>
                                      <p:childTnLst>
                                        <p:animMotion origin="layout" path="M -2.70833E-6 4.07407E-6 L -2.70833E-6 0.25 " pathEditMode="relative" rAng="0" ptsTypes="AA">
                                          <p:cBhvr>
                                            <p:cTn id="56" dur="1000" fill="hold"/>
                                            <p:tgtEl>
                                              <p:spTgt spid="14"/>
                                            </p:tgtEl>
                                            <p:attrNameLst>
                                              <p:attrName>ppt_x</p:attrName>
                                              <p:attrName>ppt_y</p:attrName>
                                            </p:attrNameLst>
                                          </p:cBhvr>
                                          <p:rCtr x="0" y="12500"/>
                                        </p:animMotion>
                                      </p:childTnLst>
                                    </p:cTn>
                                  </p:par>
                                  <p:par>
                                    <p:cTn id="57" presetID="42" presetClass="path" presetSubtype="0" decel="50000" fill="hold" grpId="1" nodeType="withEffect">
                                      <p:stCondLst>
                                        <p:cond delay="0"/>
                                      </p:stCondLst>
                                      <p:childTnLst>
                                        <p:animMotion origin="layout" path="M 5E-6 4.07407E-6 L 5E-6 0.25 " pathEditMode="relative" rAng="0" ptsTypes="AA">
                                          <p:cBhvr>
                                            <p:cTn id="58" dur="1000" fill="hold"/>
                                            <p:tgtEl>
                                              <p:spTgt spid="13"/>
                                            </p:tgtEl>
                                            <p:attrNameLst>
                                              <p:attrName>ppt_x</p:attrName>
                                              <p:attrName>ppt_y</p:attrName>
                                            </p:attrNameLst>
                                          </p:cBhvr>
                                          <p:rCtr x="0" y="12500"/>
                                        </p:animMotion>
                                      </p:childTnLst>
                                    </p:cTn>
                                  </p:par>
                                  <p:par>
                                    <p:cTn id="59" presetID="42" presetClass="path" presetSubtype="0" decel="50000" fill="hold" grpId="1" nodeType="withEffect">
                                      <p:stCondLst>
                                        <p:cond delay="0"/>
                                      </p:stCondLst>
                                      <p:childTnLst>
                                        <p:animMotion origin="layout" path="M 2.70833E-6 4.07407E-6 L 2.70833E-6 0.25 " pathEditMode="relative" rAng="0" ptsTypes="AA">
                                          <p:cBhvr>
                                            <p:cTn id="60" dur="1000" fill="hold"/>
                                            <p:tgtEl>
                                              <p:spTgt spid="12"/>
                                            </p:tgtEl>
                                            <p:attrNameLst>
                                              <p:attrName>ppt_x</p:attrName>
                                              <p:attrName>ppt_y</p:attrName>
                                            </p:attrNameLst>
                                          </p:cBhvr>
                                          <p:rCtr x="0" y="12500"/>
                                        </p:animMotion>
                                      </p:childTnLst>
                                    </p:cTn>
                                  </p:par>
                                  <p:par>
                                    <p:cTn id="61" presetID="42" presetClass="path" presetSubtype="0" decel="50000" fill="hold" grpId="1" nodeType="withEffect">
                                      <p:stCondLst>
                                        <p:cond delay="0"/>
                                      </p:stCondLst>
                                      <p:childTnLst>
                                        <p:animMotion origin="layout" path="M 4.16667E-7 4.07407E-6 L 4.16667E-7 0.25 " pathEditMode="relative" rAng="0" ptsTypes="AA">
                                          <p:cBhvr>
                                            <p:cTn id="62" dur="1000" fill="hold"/>
                                            <p:tgtEl>
                                              <p:spTgt spid="11"/>
                                            </p:tgtEl>
                                            <p:attrNameLst>
                                              <p:attrName>ppt_x</p:attrName>
                                              <p:attrName>ppt_y</p:attrName>
                                            </p:attrNameLst>
                                          </p:cBhvr>
                                          <p:rCtr x="0" y="12500"/>
                                        </p:animMotion>
                                      </p:childTnLst>
                                    </p:cTn>
                                  </p:par>
                                  <p:par>
                                    <p:cTn id="63" presetID="42" presetClass="path" presetSubtype="0" decel="50000" fill="hold" grpId="1" nodeType="withEffect">
                                      <p:stCondLst>
                                        <p:cond delay="0"/>
                                      </p:stCondLst>
                                      <p:childTnLst>
                                        <p:animMotion origin="layout" path="M -1.875E-6 4.07407E-6 L -1.875E-6 0.25 " pathEditMode="relative" rAng="0" ptsTypes="AA">
                                          <p:cBhvr>
                                            <p:cTn id="64" dur="1000" fill="hold"/>
                                            <p:tgtEl>
                                              <p:spTgt spid="10"/>
                                            </p:tgtEl>
                                            <p:attrNameLst>
                                              <p:attrName>ppt_x</p:attrName>
                                              <p:attrName>ppt_y</p:attrName>
                                            </p:attrNameLst>
                                          </p:cBhvr>
                                          <p:rCtr x="0" y="12500"/>
                                        </p:animMotion>
                                      </p:childTnLst>
                                    </p:cTn>
                                  </p:par>
                                  <p:par>
                                    <p:cTn id="65" presetID="42" presetClass="path" presetSubtype="0" decel="50000" fill="hold" grpId="1" nodeType="withEffect">
                                      <p:stCondLst>
                                        <p:cond delay="0"/>
                                      </p:stCondLst>
                                      <p:childTnLst>
                                        <p:animMotion origin="layout" path="M -4.16667E-6 4.07407E-6 L -4.16667E-6 0.25 " pathEditMode="relative" rAng="0" ptsTypes="AA">
                                          <p:cBhvr>
                                            <p:cTn id="66" dur="1000" fill="hold"/>
                                            <p:tgtEl>
                                              <p:spTgt spid="9"/>
                                            </p:tgtEl>
                                            <p:attrNameLst>
                                              <p:attrName>ppt_x</p:attrName>
                                              <p:attrName>ppt_y</p:attrName>
                                            </p:attrNameLst>
                                          </p:cBhvr>
                                          <p:rCtr x="0" y="12500"/>
                                        </p:animMotion>
                                      </p:childTnLst>
                                    </p:cTn>
                                  </p:par>
                                  <p:par>
                                    <p:cTn id="67" presetID="42" presetClass="path" presetSubtype="0" decel="50000" fill="hold" grpId="1" nodeType="withEffect">
                                      <p:stCondLst>
                                        <p:cond delay="0"/>
                                      </p:stCondLst>
                                      <p:childTnLst>
                                        <p:animMotion origin="layout" path="M 3.54167E-6 4.07407E-6 L 3.54167E-6 0.25 " pathEditMode="relative" rAng="0" ptsTypes="AA">
                                          <p:cBhvr>
                                            <p:cTn id="68" dur="1000" fill="hold"/>
                                            <p:tgtEl>
                                              <p:spTgt spid="8"/>
                                            </p:tgtEl>
                                            <p:attrNameLst>
                                              <p:attrName>ppt_x</p:attrName>
                                              <p:attrName>ppt_y</p:attrName>
                                            </p:attrNameLst>
                                          </p:cBhvr>
                                          <p:rCtr x="0" y="12500"/>
                                        </p:animMotion>
                                      </p:childTnLst>
                                    </p:cTn>
                                  </p:par>
                                </p:childTnLst>
                              </p:cTn>
                            </p:par>
                            <p:par>
                              <p:cTn id="69" fill="hold">
                                <p:stCondLst>
                                  <p:cond delay="1500"/>
                                </p:stCondLst>
                                <p:childTnLst>
                                  <p:par>
                                    <p:cTn id="70" presetID="10" presetClass="exit" presetSubtype="0" fill="hold" grpId="0" nodeType="after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0" name="clock-ticking-2.wav"/>
                                            </p:tgtEl>
                                          </p:cMediaNode>
                                        </p:audio>
                                      </p:subTnLst>
                                    </p:cTn>
                                  </p:par>
                                </p:childTnLst>
                              </p:cTn>
                            </p:par>
                            <p:par>
                              <p:cTn id="73" fill="hold">
                                <p:stCondLst>
                                  <p:cond delay="2000"/>
                                </p:stCondLst>
                                <p:childTnLst>
                                  <p:par>
                                    <p:cTn id="74" presetID="10" presetClass="exit" presetSubtype="0" fill="hold" grpId="0" nodeType="afterEffect">
                                      <p:stCondLst>
                                        <p:cond delay="50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childTnLst>
                              </p:cTn>
                            </p:par>
                            <p:par>
                              <p:cTn id="77" fill="hold">
                                <p:stCondLst>
                                  <p:cond delay="3000"/>
                                </p:stCondLst>
                                <p:childTnLst>
                                  <p:par>
                                    <p:cTn id="78" presetID="10" presetClass="exit" presetSubtype="0" fill="hold" grpId="0" nodeType="afterEffect">
                                      <p:stCondLst>
                                        <p:cond delay="50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childTnLst>
                              </p:cTn>
                            </p:par>
                            <p:par>
                              <p:cTn id="81" fill="hold">
                                <p:stCondLst>
                                  <p:cond delay="4000"/>
                                </p:stCondLst>
                                <p:childTnLst>
                                  <p:par>
                                    <p:cTn id="82" presetID="10" presetClass="exit" presetSubtype="0" fill="hold" grpId="0" nodeType="afterEffect">
                                      <p:stCondLst>
                                        <p:cond delay="50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childTnLst>
                              </p:cTn>
                            </p:par>
                            <p:par>
                              <p:cTn id="85" fill="hold">
                                <p:stCondLst>
                                  <p:cond delay="5000"/>
                                </p:stCondLst>
                                <p:childTnLst>
                                  <p:par>
                                    <p:cTn id="86" presetID="10" presetClass="exit" presetSubtype="0" fill="hold" grpId="0" nodeType="afterEffect">
                                      <p:stCondLst>
                                        <p:cond delay="50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p:stCondLst>
                                  <p:cond delay="6000"/>
                                </p:stCondLst>
                                <p:childTnLst>
                                  <p:par>
                                    <p:cTn id="90" presetID="10" presetClass="exit" presetSubtype="0" fill="hold" grpId="0" nodeType="afterEffect">
                                      <p:stCondLst>
                                        <p:cond delay="50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par>
                              <p:cTn id="93" fill="hold">
                                <p:stCondLst>
                                  <p:cond delay="7000"/>
                                </p:stCondLst>
                                <p:childTnLst>
                                  <p:par>
                                    <p:cTn id="94" presetID="10" presetClass="exit" presetSubtype="0" fill="hold" grpId="0" nodeType="afterEffect">
                                      <p:stCondLst>
                                        <p:cond delay="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par>
                              <p:cTn id="97" fill="hold">
                                <p:stCondLst>
                                  <p:cond delay="8000"/>
                                </p:stCondLst>
                                <p:childTnLst>
                                  <p:par>
                                    <p:cTn id="98" presetID="10" presetClass="exit" presetSubtype="0" fill="hold" grpId="0" nodeType="afterEffect">
                                      <p:stCondLst>
                                        <p:cond delay="50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childTnLst>
                              </p:cTn>
                            </p:par>
                            <p:par>
                              <p:cTn id="101" fill="hold">
                                <p:stCondLst>
                                  <p:cond delay="9000"/>
                                </p:stCondLst>
                                <p:childTnLst>
                                  <p:par>
                                    <p:cTn id="102" presetID="10" presetClass="exit" presetSubtype="0" fill="hold" grpId="0" nodeType="afterEffect">
                                      <p:stCondLst>
                                        <p:cond delay="50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par>
                              <p:cTn id="105" fill="hold">
                                <p:stCondLst>
                                  <p:cond delay="10000"/>
                                </p:stCondLst>
                                <p:childTnLst>
                                  <p:par>
                                    <p:cTn id="106" presetID="10" presetClass="exit" presetSubtype="0" fill="hold" grpId="0" nodeType="afterEffect">
                                      <p:stCondLst>
                                        <p:cond delay="500"/>
                                      </p:stCondLst>
                                      <p:childTnLst>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1000"/>
                                </p:stCondLst>
                                <p:childTnLst>
                                  <p:par>
                                    <p:cTn id="110" presetID="10" presetClass="exit" presetSubtype="0" fill="hold" grpId="0" nodeType="afterEffect">
                                      <p:stCondLst>
                                        <p:cond delay="50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par>
                              <p:cTn id="113" fill="hold">
                                <p:stCondLst>
                                  <p:cond delay="12000"/>
                                </p:stCondLst>
                                <p:childTnLst>
                                  <p:par>
                                    <p:cTn id="114" presetID="10" presetClass="exit" presetSubtype="0" fill="hold" grpId="0" nodeType="afterEffect">
                                      <p:stCondLst>
                                        <p:cond delay="50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par>
                              <p:cTn id="117" fill="hold">
                                <p:stCondLst>
                                  <p:cond delay="13000"/>
                                </p:stCondLst>
                                <p:childTnLst>
                                  <p:par>
                                    <p:cTn id="118" presetID="10" presetClass="exit" presetSubtype="0" fill="hold" grpId="0" nodeType="after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par>
                              <p:cTn id="121" fill="hold">
                                <p:stCondLst>
                                  <p:cond delay="14000"/>
                                </p:stCondLst>
                                <p:childTnLst>
                                  <p:par>
                                    <p:cTn id="122" presetID="10" presetClass="exit" presetSubtype="0" fill="hold" grpId="0" nodeType="afterEffect">
                                      <p:stCondLst>
                                        <p:cond delay="50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15000"/>
                                </p:stCondLst>
                                <p:childTnLst>
                                  <p:par>
                                    <p:cTn id="126" presetID="10" presetClass="exit" presetSubtype="0" fill="hold" grpId="0" nodeType="afterEffect">
                                      <p:stCondLst>
                                        <p:cond delay="50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16000"/>
                                </p:stCondLst>
                                <p:childTnLst>
                                  <p:par>
                                    <p:cTn id="130" presetID="10" presetClass="exit" presetSubtype="0" fill="hold" grpId="0" nodeType="after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
                                            </p:tgtEl>
                                          </p:cBhvr>
                                        </p:animEffect>
                                        <p:set>
                                          <p:cBhvr>
                                            <p:cTn id="135" dur="1" fill="hold">
                                              <p:stCondLst>
                                                <p:cond delay="499"/>
                                              </p:stCondLst>
                                            </p:cTn>
                                            <p:tgtEl>
                                              <p:spTgt spid="2"/>
                                            </p:tgtEl>
                                            <p:attrNameLst>
                                              <p:attrName>style.visibility</p:attrName>
                                            </p:attrNameLst>
                                          </p:cBhvr>
                                          <p:to>
                                            <p:strVal val="hidden"/>
                                          </p:to>
                                        </p:set>
                                      </p:childTnLst>
                                    </p:cTn>
                                  </p:par>
                                </p:childTnLst>
                              </p:cTn>
                            </p:par>
                            <p:par>
                              <p:cTn id="136" fill="hold">
                                <p:stCondLst>
                                  <p:cond delay="16500"/>
                                </p:stCondLst>
                                <p:childTnLst>
                                  <p:par>
                                    <p:cTn id="137" presetID="2" presetClass="entr" presetSubtype="2" fill="hold" nodeType="after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1000" fill="hold"/>
                                            <p:tgtEl>
                                              <p:spTgt spid="48"/>
                                            </p:tgtEl>
                                            <p:attrNameLst>
                                              <p:attrName>ppt_x</p:attrName>
                                            </p:attrNameLst>
                                          </p:cBhvr>
                                          <p:tavLst>
                                            <p:tav tm="0">
                                              <p:val>
                                                <p:strVal val="1+#ppt_w/2"/>
                                              </p:val>
                                            </p:tav>
                                            <p:tav tm="100000">
                                              <p:val>
                                                <p:strVal val="#ppt_x"/>
                                              </p:val>
                                            </p:tav>
                                          </p:tavLst>
                                        </p:anim>
                                        <p:anim calcmode="lin" valueType="num">
                                          <p:cBhvr additive="base">
                                            <p:cTn id="140" dur="10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fail-buzzer-04.wav"/>
                                            </p:tgtEl>
                                          </p:cMediaNode>
                                        </p:audio>
                                      </p:subTnLst>
                                    </p:cTn>
                                  </p:par>
                                </p:childTnLst>
                              </p:cTn>
                            </p:par>
                            <p:par>
                              <p:cTn id="141" fill="hold">
                                <p:stCondLst>
                                  <p:cond delay="17500"/>
                                </p:stCondLst>
                                <p:childTnLst>
                                  <p:par>
                                    <p:cTn id="142" presetID="2" presetClass="exit" presetSubtype="8" fill="hold" nodeType="afterEffect">
                                      <p:stCondLst>
                                        <p:cond delay="2000"/>
                                      </p:stCondLst>
                                      <p:childTnLst>
                                        <p:anim calcmode="lin" valueType="num">
                                          <p:cBhvr additive="base">
                                            <p:cTn id="143" dur="750"/>
                                            <p:tgtEl>
                                              <p:spTgt spid="48"/>
                                            </p:tgtEl>
                                            <p:attrNameLst>
                                              <p:attrName>ppt_x</p:attrName>
                                            </p:attrNameLst>
                                          </p:cBhvr>
                                          <p:tavLst>
                                            <p:tav tm="0">
                                              <p:val>
                                                <p:strVal val="ppt_x"/>
                                              </p:val>
                                            </p:tav>
                                            <p:tav tm="100000">
                                              <p:val>
                                                <p:strVal val="0-ppt_w/2"/>
                                              </p:val>
                                            </p:tav>
                                          </p:tavLst>
                                        </p:anim>
                                        <p:anim calcmode="lin" valueType="num">
                                          <p:cBhvr additive="base">
                                            <p:cTn id="144" dur="750"/>
                                            <p:tgtEl>
                                              <p:spTgt spid="48"/>
                                            </p:tgtEl>
                                            <p:attrNameLst>
                                              <p:attrName>ppt_y</p:attrName>
                                            </p:attrNameLst>
                                          </p:cBhvr>
                                          <p:tavLst>
                                            <p:tav tm="0">
                                              <p:val>
                                                <p:strVal val="ppt_y"/>
                                              </p:val>
                                            </p:tav>
                                            <p:tav tm="100000">
                                              <p:val>
                                                <p:strVal val="ppt_y"/>
                                              </p:val>
                                            </p:tav>
                                          </p:tavLst>
                                        </p:anim>
                                        <p:set>
                                          <p:cBhvr>
                                            <p:cTn id="145" dur="1" fill="hold">
                                              <p:stCondLst>
                                                <p:cond delay="749"/>
                                              </p:stCondLst>
                                            </p:cTn>
                                            <p:tgtEl>
                                              <p:spTgt spid="48"/>
                                            </p:tgtEl>
                                            <p:attrNameLst>
                                              <p:attrName>style.visibility</p:attrName>
                                            </p:attrNameLst>
                                          </p:cBhvr>
                                          <p:to>
                                            <p:strVal val="hidden"/>
                                          </p:to>
                                        </p:set>
                                      </p:childTnLst>
                                    </p:cTn>
                                  </p:par>
                                </p:childTnLst>
                              </p:cTn>
                            </p:par>
                            <p:par>
                              <p:cTn id="146" fill="hold">
                                <p:stCondLst>
                                  <p:cond delay="20250"/>
                                </p:stCondLst>
                                <p:childTnLst>
                                  <p:par>
                                    <p:cTn id="147" presetID="53" presetClass="entr" presetSubtype="16"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fltVal val="0"/>
                                              </p:val>
                                            </p:tav>
                                            <p:tav tm="100000">
                                              <p:val>
                                                <p:strVal val="#ppt_w"/>
                                              </p:val>
                                            </p:tav>
                                          </p:tavLst>
                                        </p:anim>
                                        <p:anim calcmode="lin" valueType="num">
                                          <p:cBhvr>
                                            <p:cTn id="150" dur="1000" fill="hold"/>
                                            <p:tgtEl>
                                              <p:spTgt spid="42"/>
                                            </p:tgtEl>
                                            <p:attrNameLst>
                                              <p:attrName>ppt_h</p:attrName>
                                            </p:attrNameLst>
                                          </p:cBhvr>
                                          <p:tavLst>
                                            <p:tav tm="0">
                                              <p:val>
                                                <p:fltVal val="0"/>
                                              </p:val>
                                            </p:tav>
                                            <p:tav tm="100000">
                                              <p:val>
                                                <p:strVal val="#ppt_h"/>
                                              </p:val>
                                            </p:tav>
                                          </p:tavLst>
                                        </p:anim>
                                        <p:animEffect transition="in" filter="fade">
                                          <p:cBhvr>
                                            <p:cTn id="151" dur="1000"/>
                                            <p:tgtEl>
                                              <p:spTgt spid="42"/>
                                            </p:tgtEl>
                                          </p:cBhvr>
                                        </p:animEffect>
                                      </p:childTnLst>
                                    </p:cTn>
                                  </p:par>
                                </p:childTnLst>
                              </p:cTn>
                            </p:par>
                            <p:par>
                              <p:cTn id="152" fill="hold">
                                <p:stCondLst>
                                  <p:cond delay="21250"/>
                                </p:stCondLst>
                                <p:childTnLst>
                                  <p:par>
                                    <p:cTn id="153" presetID="10" presetClass="entr" presetSubtype="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وأين : انت الان تتكلم كلاما صريحا, لا </a:t>
            </a:r>
            <a:r>
              <a:rPr lang="ar-IQ" sz="2400" b="1" dirty="0" err="1">
                <a:effectLst>
                  <a:outerShdw blurRad="38100" dist="38100" dir="2700000" algn="tl">
                    <a:srgbClr val="000000">
                      <a:alpha val="43137"/>
                    </a:srgbClr>
                  </a:outerShdw>
                </a:effectLst>
              </a:rPr>
              <a:t>بالامثال</a:t>
            </a:r>
            <a:r>
              <a:rPr lang="ar-IQ" sz="2400" b="1" dirty="0">
                <a:effectLst>
                  <a:outerShdw blurRad="38100" dist="38100" dir="2700000" algn="tl">
                    <a:srgbClr val="000000">
                      <a:alpha val="43137"/>
                    </a:srgbClr>
                  </a:outerShdw>
                </a:effectLst>
              </a:rPr>
              <a:t> ونرى الان انك تعرف كل شيء وانك لا تحتاج الى ان يسألك احد عن شيء</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78431"/>
            <a:ext cx="5717751" cy="1754326"/>
          </a:xfrm>
          <a:prstGeom prst="rect">
            <a:avLst/>
          </a:prstGeom>
          <a:noFill/>
        </p:spPr>
        <p:txBody>
          <a:bodyPr wrap="square" rtlCol="1" anchor="ctr">
            <a:spAutoFit/>
          </a:bodyPr>
          <a:lstStyle/>
          <a:p>
            <a:pPr algn="ctr" rtl="0"/>
            <a:r>
              <a:rPr lang="ar-IQ" sz="3600" b="1" dirty="0">
                <a:solidFill>
                  <a:schemeClr val="bg1"/>
                </a:solidFill>
                <a:effectLst>
                  <a:outerShdw blurRad="38100" dist="38100" dir="2700000" algn="tl">
                    <a:srgbClr val="000000">
                      <a:alpha val="43137"/>
                    </a:srgbClr>
                  </a:outerShdw>
                </a:effectLst>
              </a:rPr>
              <a:t>التلاميذ قالوا هذا الكلام ووجهوه الى يسوع اثناء العشاء الأخير . الاصحاح السادس عشر </a:t>
            </a:r>
            <a:r>
              <a:rPr lang="ar-IQ" sz="3600" b="1" dirty="0" err="1">
                <a:solidFill>
                  <a:schemeClr val="bg1"/>
                </a:solidFill>
                <a:effectLst>
                  <a:outerShdw blurRad="38100" dist="38100" dir="2700000" algn="tl">
                    <a:srgbClr val="000000">
                      <a:alpha val="43137"/>
                    </a:srgbClr>
                  </a:outerShdw>
                </a:effectLst>
              </a:rPr>
              <a:t>الاية</a:t>
            </a:r>
            <a:r>
              <a:rPr lang="ar-IQ" sz="3600" b="1" dirty="0">
                <a:solidFill>
                  <a:schemeClr val="bg1"/>
                </a:solidFill>
                <a:effectLst>
                  <a:outerShdw blurRad="38100" dist="38100" dir="2700000" algn="tl">
                    <a:srgbClr val="000000">
                      <a:alpha val="43137"/>
                    </a:srgbClr>
                  </a:outerShdw>
                </a:effectLst>
              </a:rPr>
              <a:t> رقم 29-30</a:t>
            </a:r>
            <a:endParaRPr lang="ar-JO" sz="36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71068701"/>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9"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decel="50000" fill="hold" grpId="1" nodeType="afterEffect">
                                      <p:stCondLst>
                                        <p:cond delay="0"/>
                                      </p:stCondLst>
                                      <p:childTnLst>
                                        <p:animMotion origin="layout" path="M -1.25E-6 -3.33333E-6 L -1.25E-6 0.25 " pathEditMode="relative" rAng="0" ptsTypes="AA">
                                          <p:cBhvr>
                                            <p:cTn id="38" dur="1000" fill="hold"/>
                                            <p:tgtEl>
                                              <p:spTgt spid="5"/>
                                            </p:tgtEl>
                                            <p:attrNameLst>
                                              <p:attrName>ppt_x</p:attrName>
                                              <p:attrName>ppt_y</p:attrName>
                                            </p:attrNameLst>
                                          </p:cBhvr>
                                          <p:rCtr x="0" y="12500"/>
                                        </p:animMotion>
                                      </p:childTnLst>
                                    </p:cTn>
                                  </p:par>
                                  <p:par>
                                    <p:cTn id="39" presetID="42" presetClass="path" presetSubtype="0" decel="50000" fill="hold" grpId="1" nodeType="withEffect">
                                      <p:stCondLst>
                                        <p:cond delay="0"/>
                                      </p:stCondLst>
                                      <p:childTnLst>
                                        <p:animMotion origin="layout" path="M -4.375E-6 4.07407E-6 L -4.375E-6 0.25 " pathEditMode="relative" rAng="0" ptsTypes="AA">
                                          <p:cBhvr>
                                            <p:cTn id="40" dur="1000" fill="hold"/>
                                            <p:tgtEl>
                                              <p:spTgt spid="41"/>
                                            </p:tgtEl>
                                            <p:attrNameLst>
                                              <p:attrName>ppt_x</p:attrName>
                                              <p:attrName>ppt_y</p:attrName>
                                            </p:attrNameLst>
                                          </p:cBhvr>
                                          <p:rCtr x="0" y="12500"/>
                                        </p:animMotion>
                                      </p:childTnLst>
                                    </p:cTn>
                                  </p:par>
                                  <p:par>
                                    <p:cTn id="41" presetID="42" presetClass="path" presetSubtype="0" decel="50000" fill="hold" grpId="1" nodeType="withEffect">
                                      <p:stCondLst>
                                        <p:cond delay="0"/>
                                      </p:stCondLst>
                                      <p:childTnLst>
                                        <p:animMotion origin="layout" path="M 3.33333E-6 4.07407E-6 L 3.33333E-6 0.25 " pathEditMode="relative" rAng="0" ptsTypes="AA">
                                          <p:cBhvr>
                                            <p:cTn id="42" dur="1000" fill="hold"/>
                                            <p:tgtEl>
                                              <p:spTgt spid="40"/>
                                            </p:tgtEl>
                                            <p:attrNameLst>
                                              <p:attrName>ppt_x</p:attrName>
                                              <p:attrName>ppt_y</p:attrName>
                                            </p:attrNameLst>
                                          </p:cBhvr>
                                          <p:rCtr x="0" y="12500"/>
                                        </p:animMotion>
                                      </p:childTnLst>
                                    </p:cTn>
                                  </p:par>
                                  <p:par>
                                    <p:cTn id="43" presetID="42" presetClass="path" presetSubtype="0" decel="50000" fill="hold" grpId="1" nodeType="withEffect">
                                      <p:stCondLst>
                                        <p:cond delay="0"/>
                                      </p:stCondLst>
                                      <p:childTnLst>
                                        <p:animMotion origin="layout" path="M 1.04167E-6 4.07407E-6 L 1.04167E-6 0.25 " pathEditMode="relative" rAng="0" ptsTypes="AA">
                                          <p:cBhvr>
                                            <p:cTn id="44" dur="1000" fill="hold"/>
                                            <p:tgtEl>
                                              <p:spTgt spid="39"/>
                                            </p:tgtEl>
                                            <p:attrNameLst>
                                              <p:attrName>ppt_x</p:attrName>
                                              <p:attrName>ppt_y</p:attrName>
                                            </p:attrNameLst>
                                          </p:cBhvr>
                                          <p:rCtr x="0" y="12500"/>
                                        </p:animMotion>
                                      </p:childTnLst>
                                    </p:cTn>
                                  </p:par>
                                  <p:par>
                                    <p:cTn id="45" presetID="42" presetClass="path" presetSubtype="0" decel="50000" fill="hold" grpId="1" nodeType="withEffect">
                                      <p:stCondLst>
                                        <p:cond delay="0"/>
                                      </p:stCondLst>
                                      <p:childTnLst>
                                        <p:animMotion origin="layout" path="M -1.25E-6 4.07407E-6 L -1.25E-6 0.25 " pathEditMode="relative" rAng="0" ptsTypes="AA">
                                          <p:cBhvr>
                                            <p:cTn id="46" dur="1000" fill="hold"/>
                                            <p:tgtEl>
                                              <p:spTgt spid="38"/>
                                            </p:tgtEl>
                                            <p:attrNameLst>
                                              <p:attrName>ppt_x</p:attrName>
                                              <p:attrName>ppt_y</p:attrName>
                                            </p:attrNameLst>
                                          </p:cBhvr>
                                          <p:rCtr x="0" y="12500"/>
                                        </p:animMotion>
                                      </p:childTnLst>
                                    </p:cTn>
                                  </p:par>
                                  <p:par>
                                    <p:cTn id="47" presetID="42" presetClass="path" presetSubtype="0" decel="50000" fill="hold" grpId="1" nodeType="withEffect">
                                      <p:stCondLst>
                                        <p:cond delay="0"/>
                                      </p:stCondLst>
                                      <p:childTnLst>
                                        <p:animMotion origin="layout" path="M -3.54167E-6 4.07407E-6 L -3.54167E-6 0.25 " pathEditMode="relative" rAng="0" ptsTypes="AA">
                                          <p:cBhvr>
                                            <p:cTn id="48" dur="1000" fill="hold"/>
                                            <p:tgtEl>
                                              <p:spTgt spid="37"/>
                                            </p:tgtEl>
                                            <p:attrNameLst>
                                              <p:attrName>ppt_x</p:attrName>
                                              <p:attrName>ppt_y</p:attrName>
                                            </p:attrNameLst>
                                          </p:cBhvr>
                                          <p:rCtr x="0" y="12500"/>
                                        </p:animMotion>
                                      </p:childTnLst>
                                    </p:cTn>
                                  </p:par>
                                  <p:par>
                                    <p:cTn id="49" presetID="42" presetClass="path" presetSubtype="0" decel="50000" fill="hold" grpId="1" nodeType="withEffect">
                                      <p:stCondLst>
                                        <p:cond delay="0"/>
                                      </p:stCondLst>
                                      <p:childTnLst>
                                        <p:animMotion origin="layout" path="M 4.16667E-6 4.07407E-6 L 4.16667E-6 0.25 " pathEditMode="relative" rAng="0" ptsTypes="AA">
                                          <p:cBhvr>
                                            <p:cTn id="50" dur="1000" fill="hold"/>
                                            <p:tgtEl>
                                              <p:spTgt spid="36"/>
                                            </p:tgtEl>
                                            <p:attrNameLst>
                                              <p:attrName>ppt_x</p:attrName>
                                              <p:attrName>ppt_y</p:attrName>
                                            </p:attrNameLst>
                                          </p:cBhvr>
                                          <p:rCtr x="0" y="12500"/>
                                        </p:animMotion>
                                      </p:childTnLst>
                                    </p:cTn>
                                  </p:par>
                                  <p:par>
                                    <p:cTn id="51" presetID="42" presetClass="path" presetSubtype="0" decel="50000" fill="hold" grpId="1" nodeType="withEffect">
                                      <p:stCondLst>
                                        <p:cond delay="0"/>
                                      </p:stCondLst>
                                      <p:childTnLst>
                                        <p:animMotion origin="layout" path="M 1.875E-6 4.07407E-6 L 1.875E-6 0.25 " pathEditMode="relative" rAng="0" ptsTypes="AA">
                                          <p:cBhvr>
                                            <p:cTn id="52" dur="1000" fill="hold"/>
                                            <p:tgtEl>
                                              <p:spTgt spid="34"/>
                                            </p:tgtEl>
                                            <p:attrNameLst>
                                              <p:attrName>ppt_x</p:attrName>
                                              <p:attrName>ppt_y</p:attrName>
                                            </p:attrNameLst>
                                          </p:cBhvr>
                                          <p:rCtr x="0" y="12500"/>
                                        </p:animMotion>
                                      </p:childTnLst>
                                    </p:cTn>
                                  </p:par>
                                  <p:par>
                                    <p:cTn id="53" presetID="42" presetClass="path" presetSubtype="0" decel="50000" fill="hold" grpId="1" nodeType="withEffect">
                                      <p:stCondLst>
                                        <p:cond delay="0"/>
                                      </p:stCondLst>
                                      <p:childTnLst>
                                        <p:animMotion origin="layout" path="M -4.16667E-7 4.07407E-6 L -4.16667E-7 0.25 " pathEditMode="relative" rAng="0" ptsTypes="AA">
                                          <p:cBhvr>
                                            <p:cTn id="54" dur="1000" fill="hold"/>
                                            <p:tgtEl>
                                              <p:spTgt spid="33"/>
                                            </p:tgtEl>
                                            <p:attrNameLst>
                                              <p:attrName>ppt_x</p:attrName>
                                              <p:attrName>ppt_y</p:attrName>
                                            </p:attrNameLst>
                                          </p:cBhvr>
                                          <p:rCtr x="0" y="12500"/>
                                        </p:animMotion>
                                      </p:childTnLst>
                                    </p:cTn>
                                  </p:par>
                                  <p:par>
                                    <p:cTn id="55" presetID="42" presetClass="path" presetSubtype="0" decel="50000" fill="hold" grpId="1" nodeType="withEffect">
                                      <p:stCondLst>
                                        <p:cond delay="0"/>
                                      </p:stCondLst>
                                      <p:childTnLst>
                                        <p:animMotion origin="layout" path="M -2.70833E-6 4.07407E-6 L -2.70833E-6 0.25 " pathEditMode="relative" rAng="0" ptsTypes="AA">
                                          <p:cBhvr>
                                            <p:cTn id="56" dur="1000" fill="hold"/>
                                            <p:tgtEl>
                                              <p:spTgt spid="14"/>
                                            </p:tgtEl>
                                            <p:attrNameLst>
                                              <p:attrName>ppt_x</p:attrName>
                                              <p:attrName>ppt_y</p:attrName>
                                            </p:attrNameLst>
                                          </p:cBhvr>
                                          <p:rCtr x="0" y="12500"/>
                                        </p:animMotion>
                                      </p:childTnLst>
                                    </p:cTn>
                                  </p:par>
                                  <p:par>
                                    <p:cTn id="57" presetID="42" presetClass="path" presetSubtype="0" decel="50000" fill="hold" grpId="1" nodeType="withEffect">
                                      <p:stCondLst>
                                        <p:cond delay="0"/>
                                      </p:stCondLst>
                                      <p:childTnLst>
                                        <p:animMotion origin="layout" path="M 5E-6 4.07407E-6 L 5E-6 0.25 " pathEditMode="relative" rAng="0" ptsTypes="AA">
                                          <p:cBhvr>
                                            <p:cTn id="58" dur="1000" fill="hold"/>
                                            <p:tgtEl>
                                              <p:spTgt spid="13"/>
                                            </p:tgtEl>
                                            <p:attrNameLst>
                                              <p:attrName>ppt_x</p:attrName>
                                              <p:attrName>ppt_y</p:attrName>
                                            </p:attrNameLst>
                                          </p:cBhvr>
                                          <p:rCtr x="0" y="12500"/>
                                        </p:animMotion>
                                      </p:childTnLst>
                                    </p:cTn>
                                  </p:par>
                                  <p:par>
                                    <p:cTn id="59" presetID="42" presetClass="path" presetSubtype="0" decel="50000" fill="hold" grpId="1" nodeType="withEffect">
                                      <p:stCondLst>
                                        <p:cond delay="0"/>
                                      </p:stCondLst>
                                      <p:childTnLst>
                                        <p:animMotion origin="layout" path="M 2.70833E-6 4.07407E-6 L 2.70833E-6 0.25 " pathEditMode="relative" rAng="0" ptsTypes="AA">
                                          <p:cBhvr>
                                            <p:cTn id="60" dur="1000" fill="hold"/>
                                            <p:tgtEl>
                                              <p:spTgt spid="12"/>
                                            </p:tgtEl>
                                            <p:attrNameLst>
                                              <p:attrName>ppt_x</p:attrName>
                                              <p:attrName>ppt_y</p:attrName>
                                            </p:attrNameLst>
                                          </p:cBhvr>
                                          <p:rCtr x="0" y="12500"/>
                                        </p:animMotion>
                                      </p:childTnLst>
                                    </p:cTn>
                                  </p:par>
                                  <p:par>
                                    <p:cTn id="61" presetID="42" presetClass="path" presetSubtype="0" decel="50000" fill="hold" grpId="1" nodeType="withEffect">
                                      <p:stCondLst>
                                        <p:cond delay="0"/>
                                      </p:stCondLst>
                                      <p:childTnLst>
                                        <p:animMotion origin="layout" path="M 4.16667E-7 4.07407E-6 L 4.16667E-7 0.25 " pathEditMode="relative" rAng="0" ptsTypes="AA">
                                          <p:cBhvr>
                                            <p:cTn id="62" dur="1000" fill="hold"/>
                                            <p:tgtEl>
                                              <p:spTgt spid="11"/>
                                            </p:tgtEl>
                                            <p:attrNameLst>
                                              <p:attrName>ppt_x</p:attrName>
                                              <p:attrName>ppt_y</p:attrName>
                                            </p:attrNameLst>
                                          </p:cBhvr>
                                          <p:rCtr x="0" y="12500"/>
                                        </p:animMotion>
                                      </p:childTnLst>
                                    </p:cTn>
                                  </p:par>
                                  <p:par>
                                    <p:cTn id="63" presetID="42" presetClass="path" presetSubtype="0" decel="50000" fill="hold" grpId="1" nodeType="withEffect">
                                      <p:stCondLst>
                                        <p:cond delay="0"/>
                                      </p:stCondLst>
                                      <p:childTnLst>
                                        <p:animMotion origin="layout" path="M -1.875E-6 4.07407E-6 L -1.875E-6 0.25 " pathEditMode="relative" rAng="0" ptsTypes="AA">
                                          <p:cBhvr>
                                            <p:cTn id="64" dur="1000" fill="hold"/>
                                            <p:tgtEl>
                                              <p:spTgt spid="10"/>
                                            </p:tgtEl>
                                            <p:attrNameLst>
                                              <p:attrName>ppt_x</p:attrName>
                                              <p:attrName>ppt_y</p:attrName>
                                            </p:attrNameLst>
                                          </p:cBhvr>
                                          <p:rCtr x="0" y="12500"/>
                                        </p:animMotion>
                                      </p:childTnLst>
                                    </p:cTn>
                                  </p:par>
                                  <p:par>
                                    <p:cTn id="65" presetID="42" presetClass="path" presetSubtype="0" decel="50000" fill="hold" grpId="1" nodeType="withEffect">
                                      <p:stCondLst>
                                        <p:cond delay="0"/>
                                      </p:stCondLst>
                                      <p:childTnLst>
                                        <p:animMotion origin="layout" path="M -4.16667E-6 4.07407E-6 L -4.16667E-6 0.25 " pathEditMode="relative" rAng="0" ptsTypes="AA">
                                          <p:cBhvr>
                                            <p:cTn id="66" dur="1000" fill="hold"/>
                                            <p:tgtEl>
                                              <p:spTgt spid="9"/>
                                            </p:tgtEl>
                                            <p:attrNameLst>
                                              <p:attrName>ppt_x</p:attrName>
                                              <p:attrName>ppt_y</p:attrName>
                                            </p:attrNameLst>
                                          </p:cBhvr>
                                          <p:rCtr x="0" y="12500"/>
                                        </p:animMotion>
                                      </p:childTnLst>
                                    </p:cTn>
                                  </p:par>
                                  <p:par>
                                    <p:cTn id="67" presetID="42" presetClass="path" presetSubtype="0" decel="50000" fill="hold" grpId="1" nodeType="withEffect">
                                      <p:stCondLst>
                                        <p:cond delay="0"/>
                                      </p:stCondLst>
                                      <p:childTnLst>
                                        <p:animMotion origin="layout" path="M 3.54167E-6 4.07407E-6 L 3.54167E-6 0.25 " pathEditMode="relative" rAng="0" ptsTypes="AA">
                                          <p:cBhvr>
                                            <p:cTn id="68" dur="1000" fill="hold"/>
                                            <p:tgtEl>
                                              <p:spTgt spid="8"/>
                                            </p:tgtEl>
                                            <p:attrNameLst>
                                              <p:attrName>ppt_x</p:attrName>
                                              <p:attrName>ppt_y</p:attrName>
                                            </p:attrNameLst>
                                          </p:cBhvr>
                                          <p:rCtr x="0" y="12500"/>
                                        </p:animMotion>
                                      </p:childTnLst>
                                    </p:cTn>
                                  </p:par>
                                </p:childTnLst>
                              </p:cTn>
                            </p:par>
                            <p:par>
                              <p:cTn id="69" fill="hold">
                                <p:stCondLst>
                                  <p:cond delay="1500"/>
                                </p:stCondLst>
                                <p:childTnLst>
                                  <p:par>
                                    <p:cTn id="70" presetID="10" presetClass="exit" presetSubtype="0" fill="hold" grpId="0" nodeType="after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0" name="clock-ticking-2.wav"/>
                                            </p:tgtEl>
                                          </p:cMediaNode>
                                        </p:audio>
                                      </p:subTnLst>
                                    </p:cTn>
                                  </p:par>
                                </p:childTnLst>
                              </p:cTn>
                            </p:par>
                            <p:par>
                              <p:cTn id="73" fill="hold">
                                <p:stCondLst>
                                  <p:cond delay="2000"/>
                                </p:stCondLst>
                                <p:childTnLst>
                                  <p:par>
                                    <p:cTn id="74" presetID="10" presetClass="exit" presetSubtype="0" fill="hold" grpId="0" nodeType="afterEffect">
                                      <p:stCondLst>
                                        <p:cond delay="50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childTnLst>
                              </p:cTn>
                            </p:par>
                            <p:par>
                              <p:cTn id="77" fill="hold">
                                <p:stCondLst>
                                  <p:cond delay="3000"/>
                                </p:stCondLst>
                                <p:childTnLst>
                                  <p:par>
                                    <p:cTn id="78" presetID="10" presetClass="exit" presetSubtype="0" fill="hold" grpId="0" nodeType="afterEffect">
                                      <p:stCondLst>
                                        <p:cond delay="50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childTnLst>
                              </p:cTn>
                            </p:par>
                            <p:par>
                              <p:cTn id="81" fill="hold">
                                <p:stCondLst>
                                  <p:cond delay="4000"/>
                                </p:stCondLst>
                                <p:childTnLst>
                                  <p:par>
                                    <p:cTn id="82" presetID="10" presetClass="exit" presetSubtype="0" fill="hold" grpId="0" nodeType="afterEffect">
                                      <p:stCondLst>
                                        <p:cond delay="50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childTnLst>
                              </p:cTn>
                            </p:par>
                            <p:par>
                              <p:cTn id="85" fill="hold">
                                <p:stCondLst>
                                  <p:cond delay="5000"/>
                                </p:stCondLst>
                                <p:childTnLst>
                                  <p:par>
                                    <p:cTn id="86" presetID="10" presetClass="exit" presetSubtype="0" fill="hold" grpId="0" nodeType="afterEffect">
                                      <p:stCondLst>
                                        <p:cond delay="50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p:stCondLst>
                                  <p:cond delay="6000"/>
                                </p:stCondLst>
                                <p:childTnLst>
                                  <p:par>
                                    <p:cTn id="90" presetID="10" presetClass="exit" presetSubtype="0" fill="hold" grpId="0" nodeType="afterEffect">
                                      <p:stCondLst>
                                        <p:cond delay="50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par>
                              <p:cTn id="93" fill="hold">
                                <p:stCondLst>
                                  <p:cond delay="7000"/>
                                </p:stCondLst>
                                <p:childTnLst>
                                  <p:par>
                                    <p:cTn id="94" presetID="10" presetClass="exit" presetSubtype="0" fill="hold" grpId="0" nodeType="afterEffect">
                                      <p:stCondLst>
                                        <p:cond delay="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par>
                              <p:cTn id="97" fill="hold">
                                <p:stCondLst>
                                  <p:cond delay="8000"/>
                                </p:stCondLst>
                                <p:childTnLst>
                                  <p:par>
                                    <p:cTn id="98" presetID="10" presetClass="exit" presetSubtype="0" fill="hold" grpId="0" nodeType="afterEffect">
                                      <p:stCondLst>
                                        <p:cond delay="50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childTnLst>
                              </p:cTn>
                            </p:par>
                            <p:par>
                              <p:cTn id="101" fill="hold">
                                <p:stCondLst>
                                  <p:cond delay="9000"/>
                                </p:stCondLst>
                                <p:childTnLst>
                                  <p:par>
                                    <p:cTn id="102" presetID="10" presetClass="exit" presetSubtype="0" fill="hold" grpId="0" nodeType="afterEffect">
                                      <p:stCondLst>
                                        <p:cond delay="50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par>
                              <p:cTn id="105" fill="hold">
                                <p:stCondLst>
                                  <p:cond delay="10000"/>
                                </p:stCondLst>
                                <p:childTnLst>
                                  <p:par>
                                    <p:cTn id="106" presetID="10" presetClass="exit" presetSubtype="0" fill="hold" grpId="0" nodeType="afterEffect">
                                      <p:stCondLst>
                                        <p:cond delay="500"/>
                                      </p:stCondLst>
                                      <p:childTnLst>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1000"/>
                                </p:stCondLst>
                                <p:childTnLst>
                                  <p:par>
                                    <p:cTn id="110" presetID="10" presetClass="exit" presetSubtype="0" fill="hold" grpId="0" nodeType="afterEffect">
                                      <p:stCondLst>
                                        <p:cond delay="50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par>
                              <p:cTn id="113" fill="hold">
                                <p:stCondLst>
                                  <p:cond delay="12000"/>
                                </p:stCondLst>
                                <p:childTnLst>
                                  <p:par>
                                    <p:cTn id="114" presetID="10" presetClass="exit" presetSubtype="0" fill="hold" grpId="0" nodeType="afterEffect">
                                      <p:stCondLst>
                                        <p:cond delay="50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par>
                              <p:cTn id="117" fill="hold">
                                <p:stCondLst>
                                  <p:cond delay="13000"/>
                                </p:stCondLst>
                                <p:childTnLst>
                                  <p:par>
                                    <p:cTn id="118" presetID="10" presetClass="exit" presetSubtype="0" fill="hold" grpId="0" nodeType="after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par>
                              <p:cTn id="121" fill="hold">
                                <p:stCondLst>
                                  <p:cond delay="14000"/>
                                </p:stCondLst>
                                <p:childTnLst>
                                  <p:par>
                                    <p:cTn id="122" presetID="10" presetClass="exit" presetSubtype="0" fill="hold" grpId="0" nodeType="afterEffect">
                                      <p:stCondLst>
                                        <p:cond delay="50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15000"/>
                                </p:stCondLst>
                                <p:childTnLst>
                                  <p:par>
                                    <p:cTn id="126" presetID="10" presetClass="exit" presetSubtype="0" fill="hold" grpId="0" nodeType="afterEffect">
                                      <p:stCondLst>
                                        <p:cond delay="50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16000"/>
                                </p:stCondLst>
                                <p:childTnLst>
                                  <p:par>
                                    <p:cTn id="130" presetID="10" presetClass="exit" presetSubtype="0" fill="hold" grpId="0" nodeType="after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
                                            </p:tgtEl>
                                          </p:cBhvr>
                                        </p:animEffect>
                                        <p:set>
                                          <p:cBhvr>
                                            <p:cTn id="135" dur="1" fill="hold">
                                              <p:stCondLst>
                                                <p:cond delay="499"/>
                                              </p:stCondLst>
                                            </p:cTn>
                                            <p:tgtEl>
                                              <p:spTgt spid="2"/>
                                            </p:tgtEl>
                                            <p:attrNameLst>
                                              <p:attrName>style.visibility</p:attrName>
                                            </p:attrNameLst>
                                          </p:cBhvr>
                                          <p:to>
                                            <p:strVal val="hidden"/>
                                          </p:to>
                                        </p:set>
                                      </p:childTnLst>
                                    </p:cTn>
                                  </p:par>
                                </p:childTnLst>
                              </p:cTn>
                            </p:par>
                            <p:par>
                              <p:cTn id="136" fill="hold">
                                <p:stCondLst>
                                  <p:cond delay="16500"/>
                                </p:stCondLst>
                                <p:childTnLst>
                                  <p:par>
                                    <p:cTn id="137" presetID="2" presetClass="entr" presetSubtype="2" fill="hold" nodeType="after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1000" fill="hold"/>
                                            <p:tgtEl>
                                              <p:spTgt spid="48"/>
                                            </p:tgtEl>
                                            <p:attrNameLst>
                                              <p:attrName>ppt_x</p:attrName>
                                            </p:attrNameLst>
                                          </p:cBhvr>
                                          <p:tavLst>
                                            <p:tav tm="0">
                                              <p:val>
                                                <p:strVal val="1+#ppt_w/2"/>
                                              </p:val>
                                            </p:tav>
                                            <p:tav tm="100000">
                                              <p:val>
                                                <p:strVal val="#ppt_x"/>
                                              </p:val>
                                            </p:tav>
                                          </p:tavLst>
                                        </p:anim>
                                        <p:anim calcmode="lin" valueType="num">
                                          <p:cBhvr additive="base">
                                            <p:cTn id="140" dur="10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fail-buzzer-04.wav"/>
                                            </p:tgtEl>
                                          </p:cMediaNode>
                                        </p:audio>
                                      </p:subTnLst>
                                    </p:cTn>
                                  </p:par>
                                </p:childTnLst>
                              </p:cTn>
                            </p:par>
                            <p:par>
                              <p:cTn id="141" fill="hold">
                                <p:stCondLst>
                                  <p:cond delay="17500"/>
                                </p:stCondLst>
                                <p:childTnLst>
                                  <p:par>
                                    <p:cTn id="142" presetID="2" presetClass="exit" presetSubtype="8" fill="hold" nodeType="afterEffect">
                                      <p:stCondLst>
                                        <p:cond delay="2000"/>
                                      </p:stCondLst>
                                      <p:childTnLst>
                                        <p:anim calcmode="lin" valueType="num">
                                          <p:cBhvr additive="base">
                                            <p:cTn id="143" dur="750"/>
                                            <p:tgtEl>
                                              <p:spTgt spid="48"/>
                                            </p:tgtEl>
                                            <p:attrNameLst>
                                              <p:attrName>ppt_x</p:attrName>
                                            </p:attrNameLst>
                                          </p:cBhvr>
                                          <p:tavLst>
                                            <p:tav tm="0">
                                              <p:val>
                                                <p:strVal val="ppt_x"/>
                                              </p:val>
                                            </p:tav>
                                            <p:tav tm="100000">
                                              <p:val>
                                                <p:strVal val="0-ppt_w/2"/>
                                              </p:val>
                                            </p:tav>
                                          </p:tavLst>
                                        </p:anim>
                                        <p:anim calcmode="lin" valueType="num">
                                          <p:cBhvr additive="base">
                                            <p:cTn id="144" dur="750"/>
                                            <p:tgtEl>
                                              <p:spTgt spid="48"/>
                                            </p:tgtEl>
                                            <p:attrNameLst>
                                              <p:attrName>ppt_y</p:attrName>
                                            </p:attrNameLst>
                                          </p:cBhvr>
                                          <p:tavLst>
                                            <p:tav tm="0">
                                              <p:val>
                                                <p:strVal val="ppt_y"/>
                                              </p:val>
                                            </p:tav>
                                            <p:tav tm="100000">
                                              <p:val>
                                                <p:strVal val="ppt_y"/>
                                              </p:val>
                                            </p:tav>
                                          </p:tavLst>
                                        </p:anim>
                                        <p:set>
                                          <p:cBhvr>
                                            <p:cTn id="145" dur="1" fill="hold">
                                              <p:stCondLst>
                                                <p:cond delay="749"/>
                                              </p:stCondLst>
                                            </p:cTn>
                                            <p:tgtEl>
                                              <p:spTgt spid="48"/>
                                            </p:tgtEl>
                                            <p:attrNameLst>
                                              <p:attrName>style.visibility</p:attrName>
                                            </p:attrNameLst>
                                          </p:cBhvr>
                                          <p:to>
                                            <p:strVal val="hidden"/>
                                          </p:to>
                                        </p:set>
                                      </p:childTnLst>
                                    </p:cTn>
                                  </p:par>
                                </p:childTnLst>
                              </p:cTn>
                            </p:par>
                            <p:par>
                              <p:cTn id="146" fill="hold">
                                <p:stCondLst>
                                  <p:cond delay="20250"/>
                                </p:stCondLst>
                                <p:childTnLst>
                                  <p:par>
                                    <p:cTn id="147" presetID="53" presetClass="entr" presetSubtype="16"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fltVal val="0"/>
                                              </p:val>
                                            </p:tav>
                                            <p:tav tm="100000">
                                              <p:val>
                                                <p:strVal val="#ppt_w"/>
                                              </p:val>
                                            </p:tav>
                                          </p:tavLst>
                                        </p:anim>
                                        <p:anim calcmode="lin" valueType="num">
                                          <p:cBhvr>
                                            <p:cTn id="150" dur="1000" fill="hold"/>
                                            <p:tgtEl>
                                              <p:spTgt spid="42"/>
                                            </p:tgtEl>
                                            <p:attrNameLst>
                                              <p:attrName>ppt_h</p:attrName>
                                            </p:attrNameLst>
                                          </p:cBhvr>
                                          <p:tavLst>
                                            <p:tav tm="0">
                                              <p:val>
                                                <p:fltVal val="0"/>
                                              </p:val>
                                            </p:tav>
                                            <p:tav tm="100000">
                                              <p:val>
                                                <p:strVal val="#ppt_h"/>
                                              </p:val>
                                            </p:tav>
                                          </p:tavLst>
                                        </p:anim>
                                        <p:animEffect transition="in" filter="fade">
                                          <p:cBhvr>
                                            <p:cTn id="151" dur="1000"/>
                                            <p:tgtEl>
                                              <p:spTgt spid="42"/>
                                            </p:tgtEl>
                                          </p:cBhvr>
                                        </p:animEffect>
                                      </p:childTnLst>
                                    </p:cTn>
                                  </p:par>
                                </p:childTnLst>
                              </p:cTn>
                            </p:par>
                            <p:par>
                              <p:cTn id="152" fill="hold">
                                <p:stCondLst>
                                  <p:cond delay="21250"/>
                                </p:stCondLst>
                                <p:childTnLst>
                                  <p:par>
                                    <p:cTn id="153" presetID="10" presetClass="entr" presetSubtype="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451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وأين : وعندما كنت انا معهم حفظتهم </a:t>
            </a:r>
            <a:r>
              <a:rPr lang="ar-IQ" sz="2400" b="1" dirty="0" err="1">
                <a:effectLst>
                  <a:outerShdw blurRad="38100" dist="38100" dir="2700000" algn="tl">
                    <a:srgbClr val="000000">
                      <a:alpha val="43137"/>
                    </a:srgbClr>
                  </a:outerShdw>
                </a:effectLst>
              </a:rPr>
              <a:t>بأسمك</a:t>
            </a:r>
            <a:r>
              <a:rPr lang="ar-IQ" sz="2400" b="1" dirty="0">
                <a:effectLst>
                  <a:outerShdw blurRad="38100" dist="38100" dir="2700000" algn="tl">
                    <a:srgbClr val="000000">
                      <a:alpha val="43137"/>
                    </a:srgbClr>
                  </a:outerShdw>
                </a:effectLst>
              </a:rPr>
              <a:t> الذي اعطيتني حرستهم فما خسرت منهم أحدا الا ابن الهلاك ليتم </a:t>
            </a:r>
            <a:r>
              <a:rPr lang="ar-IQ" sz="2400" b="1" dirty="0" err="1">
                <a:effectLst>
                  <a:outerShdw blurRad="38100" dist="38100" dir="2700000" algn="tl">
                    <a:srgbClr val="000000">
                      <a:alpha val="43137"/>
                    </a:srgbClr>
                  </a:outerShdw>
                </a:effectLst>
              </a:rPr>
              <a:t>ماجاء</a:t>
            </a:r>
            <a:r>
              <a:rPr lang="ar-IQ" sz="2400" b="1" dirty="0">
                <a:effectLst>
                  <a:outerShdw blurRad="38100" dist="38100" dir="2700000" algn="tl">
                    <a:srgbClr val="000000">
                      <a:alpha val="43137"/>
                    </a:srgbClr>
                  </a:outerShdw>
                </a:effectLst>
              </a:rPr>
              <a:t> في الكتاب.</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45176"/>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420472" y="2869372"/>
            <a:ext cx="7247964" cy="707886"/>
          </a:xfrm>
          <a:prstGeom prst="rect">
            <a:avLst/>
          </a:prstGeom>
          <a:noFill/>
        </p:spPr>
        <p:txBody>
          <a:bodyPr wrap="square" rtlCol="1" anchor="ctr">
            <a:spAutoFit/>
          </a:bodyPr>
          <a:lstStyle/>
          <a:p>
            <a:pPr algn="ctr"/>
            <a:r>
              <a:rPr lang="ar-IQ" sz="2000" b="1" dirty="0">
                <a:solidFill>
                  <a:schemeClr val="bg1"/>
                </a:solidFill>
                <a:effectLst>
                  <a:outerShdw blurRad="38100" dist="38100" dir="2700000" algn="tl">
                    <a:srgbClr val="000000">
                      <a:alpha val="43137"/>
                    </a:srgbClr>
                  </a:outerShdw>
                </a:effectLst>
              </a:rPr>
              <a:t>يسوع من قال هذا الكلام وكان يقوله للآب ( الله ) وحدث هذا في العشاء الأخير . الاصحاح السابع عشر </a:t>
            </a:r>
            <a:r>
              <a:rPr lang="ar-IQ" sz="2000" b="1" dirty="0" err="1">
                <a:solidFill>
                  <a:schemeClr val="bg1"/>
                </a:solidFill>
                <a:effectLst>
                  <a:outerShdw blurRad="38100" dist="38100" dir="2700000" algn="tl">
                    <a:srgbClr val="000000">
                      <a:alpha val="43137"/>
                    </a:srgbClr>
                  </a:outerShdw>
                </a:effectLst>
              </a:rPr>
              <a:t>الاية</a:t>
            </a:r>
            <a:r>
              <a:rPr lang="ar-IQ" sz="2000" b="1" dirty="0">
                <a:solidFill>
                  <a:schemeClr val="bg1"/>
                </a:solidFill>
                <a:effectLst>
                  <a:outerShdw blurRad="38100" dist="38100" dir="2700000" algn="tl">
                    <a:srgbClr val="000000">
                      <a:alpha val="43137"/>
                    </a:srgbClr>
                  </a:outerShdw>
                </a:effectLst>
              </a:rPr>
              <a:t> رقم 12</a:t>
            </a:r>
            <a:endParaRPr lang="ar-JO" sz="20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86065085"/>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9"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decel="50000" fill="hold" grpId="1" nodeType="afterEffect">
                                      <p:stCondLst>
                                        <p:cond delay="0"/>
                                      </p:stCondLst>
                                      <p:childTnLst>
                                        <p:animMotion origin="layout" path="M -1.25E-6 -3.33333E-6 L -1.25E-6 0.25 " pathEditMode="relative" rAng="0" ptsTypes="AA">
                                          <p:cBhvr>
                                            <p:cTn id="38" dur="1000" fill="hold"/>
                                            <p:tgtEl>
                                              <p:spTgt spid="5"/>
                                            </p:tgtEl>
                                            <p:attrNameLst>
                                              <p:attrName>ppt_x</p:attrName>
                                              <p:attrName>ppt_y</p:attrName>
                                            </p:attrNameLst>
                                          </p:cBhvr>
                                          <p:rCtr x="0" y="12500"/>
                                        </p:animMotion>
                                      </p:childTnLst>
                                    </p:cTn>
                                  </p:par>
                                  <p:par>
                                    <p:cTn id="39" presetID="42" presetClass="path" presetSubtype="0" decel="50000" fill="hold" grpId="1" nodeType="withEffect">
                                      <p:stCondLst>
                                        <p:cond delay="0"/>
                                      </p:stCondLst>
                                      <p:childTnLst>
                                        <p:animMotion origin="layout" path="M -4.375E-6 4.07407E-6 L -4.375E-6 0.25 " pathEditMode="relative" rAng="0" ptsTypes="AA">
                                          <p:cBhvr>
                                            <p:cTn id="40" dur="1000" fill="hold"/>
                                            <p:tgtEl>
                                              <p:spTgt spid="41"/>
                                            </p:tgtEl>
                                            <p:attrNameLst>
                                              <p:attrName>ppt_x</p:attrName>
                                              <p:attrName>ppt_y</p:attrName>
                                            </p:attrNameLst>
                                          </p:cBhvr>
                                          <p:rCtr x="0" y="12500"/>
                                        </p:animMotion>
                                      </p:childTnLst>
                                    </p:cTn>
                                  </p:par>
                                  <p:par>
                                    <p:cTn id="41" presetID="42" presetClass="path" presetSubtype="0" decel="50000" fill="hold" grpId="1" nodeType="withEffect">
                                      <p:stCondLst>
                                        <p:cond delay="0"/>
                                      </p:stCondLst>
                                      <p:childTnLst>
                                        <p:animMotion origin="layout" path="M 3.33333E-6 4.07407E-6 L 3.33333E-6 0.25 " pathEditMode="relative" rAng="0" ptsTypes="AA">
                                          <p:cBhvr>
                                            <p:cTn id="42" dur="1000" fill="hold"/>
                                            <p:tgtEl>
                                              <p:spTgt spid="40"/>
                                            </p:tgtEl>
                                            <p:attrNameLst>
                                              <p:attrName>ppt_x</p:attrName>
                                              <p:attrName>ppt_y</p:attrName>
                                            </p:attrNameLst>
                                          </p:cBhvr>
                                          <p:rCtr x="0" y="12500"/>
                                        </p:animMotion>
                                      </p:childTnLst>
                                    </p:cTn>
                                  </p:par>
                                  <p:par>
                                    <p:cTn id="43" presetID="42" presetClass="path" presetSubtype="0" decel="50000" fill="hold" grpId="1" nodeType="withEffect">
                                      <p:stCondLst>
                                        <p:cond delay="0"/>
                                      </p:stCondLst>
                                      <p:childTnLst>
                                        <p:animMotion origin="layout" path="M 1.04167E-6 4.07407E-6 L 1.04167E-6 0.25 " pathEditMode="relative" rAng="0" ptsTypes="AA">
                                          <p:cBhvr>
                                            <p:cTn id="44" dur="1000" fill="hold"/>
                                            <p:tgtEl>
                                              <p:spTgt spid="39"/>
                                            </p:tgtEl>
                                            <p:attrNameLst>
                                              <p:attrName>ppt_x</p:attrName>
                                              <p:attrName>ppt_y</p:attrName>
                                            </p:attrNameLst>
                                          </p:cBhvr>
                                          <p:rCtr x="0" y="12500"/>
                                        </p:animMotion>
                                      </p:childTnLst>
                                    </p:cTn>
                                  </p:par>
                                  <p:par>
                                    <p:cTn id="45" presetID="42" presetClass="path" presetSubtype="0" decel="50000" fill="hold" grpId="1" nodeType="withEffect">
                                      <p:stCondLst>
                                        <p:cond delay="0"/>
                                      </p:stCondLst>
                                      <p:childTnLst>
                                        <p:animMotion origin="layout" path="M -1.25E-6 4.07407E-6 L -1.25E-6 0.25 " pathEditMode="relative" rAng="0" ptsTypes="AA">
                                          <p:cBhvr>
                                            <p:cTn id="46" dur="1000" fill="hold"/>
                                            <p:tgtEl>
                                              <p:spTgt spid="38"/>
                                            </p:tgtEl>
                                            <p:attrNameLst>
                                              <p:attrName>ppt_x</p:attrName>
                                              <p:attrName>ppt_y</p:attrName>
                                            </p:attrNameLst>
                                          </p:cBhvr>
                                          <p:rCtr x="0" y="12500"/>
                                        </p:animMotion>
                                      </p:childTnLst>
                                    </p:cTn>
                                  </p:par>
                                  <p:par>
                                    <p:cTn id="47" presetID="42" presetClass="path" presetSubtype="0" decel="50000" fill="hold" grpId="1" nodeType="withEffect">
                                      <p:stCondLst>
                                        <p:cond delay="0"/>
                                      </p:stCondLst>
                                      <p:childTnLst>
                                        <p:animMotion origin="layout" path="M -3.54167E-6 4.07407E-6 L -3.54167E-6 0.25 " pathEditMode="relative" rAng="0" ptsTypes="AA">
                                          <p:cBhvr>
                                            <p:cTn id="48" dur="1000" fill="hold"/>
                                            <p:tgtEl>
                                              <p:spTgt spid="37"/>
                                            </p:tgtEl>
                                            <p:attrNameLst>
                                              <p:attrName>ppt_x</p:attrName>
                                              <p:attrName>ppt_y</p:attrName>
                                            </p:attrNameLst>
                                          </p:cBhvr>
                                          <p:rCtr x="0" y="12500"/>
                                        </p:animMotion>
                                      </p:childTnLst>
                                    </p:cTn>
                                  </p:par>
                                  <p:par>
                                    <p:cTn id="49" presetID="42" presetClass="path" presetSubtype="0" decel="50000" fill="hold" grpId="1" nodeType="withEffect">
                                      <p:stCondLst>
                                        <p:cond delay="0"/>
                                      </p:stCondLst>
                                      <p:childTnLst>
                                        <p:animMotion origin="layout" path="M 4.16667E-6 4.07407E-6 L 4.16667E-6 0.25 " pathEditMode="relative" rAng="0" ptsTypes="AA">
                                          <p:cBhvr>
                                            <p:cTn id="50" dur="1000" fill="hold"/>
                                            <p:tgtEl>
                                              <p:spTgt spid="36"/>
                                            </p:tgtEl>
                                            <p:attrNameLst>
                                              <p:attrName>ppt_x</p:attrName>
                                              <p:attrName>ppt_y</p:attrName>
                                            </p:attrNameLst>
                                          </p:cBhvr>
                                          <p:rCtr x="0" y="12500"/>
                                        </p:animMotion>
                                      </p:childTnLst>
                                    </p:cTn>
                                  </p:par>
                                  <p:par>
                                    <p:cTn id="51" presetID="42" presetClass="path" presetSubtype="0" decel="50000" fill="hold" grpId="1" nodeType="withEffect">
                                      <p:stCondLst>
                                        <p:cond delay="0"/>
                                      </p:stCondLst>
                                      <p:childTnLst>
                                        <p:animMotion origin="layout" path="M 1.875E-6 4.07407E-6 L 1.875E-6 0.25 " pathEditMode="relative" rAng="0" ptsTypes="AA">
                                          <p:cBhvr>
                                            <p:cTn id="52" dur="1000" fill="hold"/>
                                            <p:tgtEl>
                                              <p:spTgt spid="34"/>
                                            </p:tgtEl>
                                            <p:attrNameLst>
                                              <p:attrName>ppt_x</p:attrName>
                                              <p:attrName>ppt_y</p:attrName>
                                            </p:attrNameLst>
                                          </p:cBhvr>
                                          <p:rCtr x="0" y="12500"/>
                                        </p:animMotion>
                                      </p:childTnLst>
                                    </p:cTn>
                                  </p:par>
                                  <p:par>
                                    <p:cTn id="53" presetID="42" presetClass="path" presetSubtype="0" decel="50000" fill="hold" grpId="1" nodeType="withEffect">
                                      <p:stCondLst>
                                        <p:cond delay="0"/>
                                      </p:stCondLst>
                                      <p:childTnLst>
                                        <p:animMotion origin="layout" path="M -4.16667E-7 4.07407E-6 L -4.16667E-7 0.25 " pathEditMode="relative" rAng="0" ptsTypes="AA">
                                          <p:cBhvr>
                                            <p:cTn id="54" dur="1000" fill="hold"/>
                                            <p:tgtEl>
                                              <p:spTgt spid="33"/>
                                            </p:tgtEl>
                                            <p:attrNameLst>
                                              <p:attrName>ppt_x</p:attrName>
                                              <p:attrName>ppt_y</p:attrName>
                                            </p:attrNameLst>
                                          </p:cBhvr>
                                          <p:rCtr x="0" y="12500"/>
                                        </p:animMotion>
                                      </p:childTnLst>
                                    </p:cTn>
                                  </p:par>
                                  <p:par>
                                    <p:cTn id="55" presetID="42" presetClass="path" presetSubtype="0" decel="50000" fill="hold" grpId="1" nodeType="withEffect">
                                      <p:stCondLst>
                                        <p:cond delay="0"/>
                                      </p:stCondLst>
                                      <p:childTnLst>
                                        <p:animMotion origin="layout" path="M -2.70833E-6 4.07407E-6 L -2.70833E-6 0.25 " pathEditMode="relative" rAng="0" ptsTypes="AA">
                                          <p:cBhvr>
                                            <p:cTn id="56" dur="1000" fill="hold"/>
                                            <p:tgtEl>
                                              <p:spTgt spid="14"/>
                                            </p:tgtEl>
                                            <p:attrNameLst>
                                              <p:attrName>ppt_x</p:attrName>
                                              <p:attrName>ppt_y</p:attrName>
                                            </p:attrNameLst>
                                          </p:cBhvr>
                                          <p:rCtr x="0" y="12500"/>
                                        </p:animMotion>
                                      </p:childTnLst>
                                    </p:cTn>
                                  </p:par>
                                  <p:par>
                                    <p:cTn id="57" presetID="42" presetClass="path" presetSubtype="0" decel="50000" fill="hold" grpId="1" nodeType="withEffect">
                                      <p:stCondLst>
                                        <p:cond delay="0"/>
                                      </p:stCondLst>
                                      <p:childTnLst>
                                        <p:animMotion origin="layout" path="M 5E-6 4.07407E-6 L 5E-6 0.25 " pathEditMode="relative" rAng="0" ptsTypes="AA">
                                          <p:cBhvr>
                                            <p:cTn id="58" dur="1000" fill="hold"/>
                                            <p:tgtEl>
                                              <p:spTgt spid="13"/>
                                            </p:tgtEl>
                                            <p:attrNameLst>
                                              <p:attrName>ppt_x</p:attrName>
                                              <p:attrName>ppt_y</p:attrName>
                                            </p:attrNameLst>
                                          </p:cBhvr>
                                          <p:rCtr x="0" y="12500"/>
                                        </p:animMotion>
                                      </p:childTnLst>
                                    </p:cTn>
                                  </p:par>
                                  <p:par>
                                    <p:cTn id="59" presetID="42" presetClass="path" presetSubtype="0" decel="50000" fill="hold" grpId="1" nodeType="withEffect">
                                      <p:stCondLst>
                                        <p:cond delay="0"/>
                                      </p:stCondLst>
                                      <p:childTnLst>
                                        <p:animMotion origin="layout" path="M 2.70833E-6 4.07407E-6 L 2.70833E-6 0.25 " pathEditMode="relative" rAng="0" ptsTypes="AA">
                                          <p:cBhvr>
                                            <p:cTn id="60" dur="1000" fill="hold"/>
                                            <p:tgtEl>
                                              <p:spTgt spid="12"/>
                                            </p:tgtEl>
                                            <p:attrNameLst>
                                              <p:attrName>ppt_x</p:attrName>
                                              <p:attrName>ppt_y</p:attrName>
                                            </p:attrNameLst>
                                          </p:cBhvr>
                                          <p:rCtr x="0" y="12500"/>
                                        </p:animMotion>
                                      </p:childTnLst>
                                    </p:cTn>
                                  </p:par>
                                  <p:par>
                                    <p:cTn id="61" presetID="42" presetClass="path" presetSubtype="0" decel="50000" fill="hold" grpId="1" nodeType="withEffect">
                                      <p:stCondLst>
                                        <p:cond delay="0"/>
                                      </p:stCondLst>
                                      <p:childTnLst>
                                        <p:animMotion origin="layout" path="M 4.16667E-7 4.07407E-6 L 4.16667E-7 0.25 " pathEditMode="relative" rAng="0" ptsTypes="AA">
                                          <p:cBhvr>
                                            <p:cTn id="62" dur="1000" fill="hold"/>
                                            <p:tgtEl>
                                              <p:spTgt spid="11"/>
                                            </p:tgtEl>
                                            <p:attrNameLst>
                                              <p:attrName>ppt_x</p:attrName>
                                              <p:attrName>ppt_y</p:attrName>
                                            </p:attrNameLst>
                                          </p:cBhvr>
                                          <p:rCtr x="0" y="12500"/>
                                        </p:animMotion>
                                      </p:childTnLst>
                                    </p:cTn>
                                  </p:par>
                                  <p:par>
                                    <p:cTn id="63" presetID="42" presetClass="path" presetSubtype="0" decel="50000" fill="hold" grpId="1" nodeType="withEffect">
                                      <p:stCondLst>
                                        <p:cond delay="0"/>
                                      </p:stCondLst>
                                      <p:childTnLst>
                                        <p:animMotion origin="layout" path="M -1.875E-6 4.07407E-6 L -1.875E-6 0.25 " pathEditMode="relative" rAng="0" ptsTypes="AA">
                                          <p:cBhvr>
                                            <p:cTn id="64" dur="1000" fill="hold"/>
                                            <p:tgtEl>
                                              <p:spTgt spid="10"/>
                                            </p:tgtEl>
                                            <p:attrNameLst>
                                              <p:attrName>ppt_x</p:attrName>
                                              <p:attrName>ppt_y</p:attrName>
                                            </p:attrNameLst>
                                          </p:cBhvr>
                                          <p:rCtr x="0" y="12500"/>
                                        </p:animMotion>
                                      </p:childTnLst>
                                    </p:cTn>
                                  </p:par>
                                  <p:par>
                                    <p:cTn id="65" presetID="42" presetClass="path" presetSubtype="0" decel="50000" fill="hold" grpId="1" nodeType="withEffect">
                                      <p:stCondLst>
                                        <p:cond delay="0"/>
                                      </p:stCondLst>
                                      <p:childTnLst>
                                        <p:animMotion origin="layout" path="M -4.16667E-6 4.07407E-6 L -4.16667E-6 0.25 " pathEditMode="relative" rAng="0" ptsTypes="AA">
                                          <p:cBhvr>
                                            <p:cTn id="66" dur="1000" fill="hold"/>
                                            <p:tgtEl>
                                              <p:spTgt spid="9"/>
                                            </p:tgtEl>
                                            <p:attrNameLst>
                                              <p:attrName>ppt_x</p:attrName>
                                              <p:attrName>ppt_y</p:attrName>
                                            </p:attrNameLst>
                                          </p:cBhvr>
                                          <p:rCtr x="0" y="12500"/>
                                        </p:animMotion>
                                      </p:childTnLst>
                                    </p:cTn>
                                  </p:par>
                                  <p:par>
                                    <p:cTn id="67" presetID="42" presetClass="path" presetSubtype="0" decel="50000" fill="hold" grpId="1" nodeType="withEffect">
                                      <p:stCondLst>
                                        <p:cond delay="0"/>
                                      </p:stCondLst>
                                      <p:childTnLst>
                                        <p:animMotion origin="layout" path="M 3.54167E-6 4.07407E-6 L 3.54167E-6 0.25 " pathEditMode="relative" rAng="0" ptsTypes="AA">
                                          <p:cBhvr>
                                            <p:cTn id="68" dur="1000" fill="hold"/>
                                            <p:tgtEl>
                                              <p:spTgt spid="8"/>
                                            </p:tgtEl>
                                            <p:attrNameLst>
                                              <p:attrName>ppt_x</p:attrName>
                                              <p:attrName>ppt_y</p:attrName>
                                            </p:attrNameLst>
                                          </p:cBhvr>
                                          <p:rCtr x="0" y="12500"/>
                                        </p:animMotion>
                                      </p:childTnLst>
                                    </p:cTn>
                                  </p:par>
                                </p:childTnLst>
                              </p:cTn>
                            </p:par>
                            <p:par>
                              <p:cTn id="69" fill="hold">
                                <p:stCondLst>
                                  <p:cond delay="1500"/>
                                </p:stCondLst>
                                <p:childTnLst>
                                  <p:par>
                                    <p:cTn id="70" presetID="10" presetClass="exit" presetSubtype="0" fill="hold" grpId="0" nodeType="after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0" name="clock-ticking-2.wav"/>
                                            </p:tgtEl>
                                          </p:cMediaNode>
                                        </p:audio>
                                      </p:subTnLst>
                                    </p:cTn>
                                  </p:par>
                                </p:childTnLst>
                              </p:cTn>
                            </p:par>
                            <p:par>
                              <p:cTn id="73" fill="hold">
                                <p:stCondLst>
                                  <p:cond delay="2000"/>
                                </p:stCondLst>
                                <p:childTnLst>
                                  <p:par>
                                    <p:cTn id="74" presetID="10" presetClass="exit" presetSubtype="0" fill="hold" grpId="0" nodeType="afterEffect">
                                      <p:stCondLst>
                                        <p:cond delay="50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childTnLst>
                              </p:cTn>
                            </p:par>
                            <p:par>
                              <p:cTn id="77" fill="hold">
                                <p:stCondLst>
                                  <p:cond delay="3000"/>
                                </p:stCondLst>
                                <p:childTnLst>
                                  <p:par>
                                    <p:cTn id="78" presetID="10" presetClass="exit" presetSubtype="0" fill="hold" grpId="0" nodeType="afterEffect">
                                      <p:stCondLst>
                                        <p:cond delay="50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childTnLst>
                              </p:cTn>
                            </p:par>
                            <p:par>
                              <p:cTn id="81" fill="hold">
                                <p:stCondLst>
                                  <p:cond delay="4000"/>
                                </p:stCondLst>
                                <p:childTnLst>
                                  <p:par>
                                    <p:cTn id="82" presetID="10" presetClass="exit" presetSubtype="0" fill="hold" grpId="0" nodeType="afterEffect">
                                      <p:stCondLst>
                                        <p:cond delay="50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childTnLst>
                              </p:cTn>
                            </p:par>
                            <p:par>
                              <p:cTn id="85" fill="hold">
                                <p:stCondLst>
                                  <p:cond delay="5000"/>
                                </p:stCondLst>
                                <p:childTnLst>
                                  <p:par>
                                    <p:cTn id="86" presetID="10" presetClass="exit" presetSubtype="0" fill="hold" grpId="0" nodeType="afterEffect">
                                      <p:stCondLst>
                                        <p:cond delay="50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p:stCondLst>
                                  <p:cond delay="6000"/>
                                </p:stCondLst>
                                <p:childTnLst>
                                  <p:par>
                                    <p:cTn id="90" presetID="10" presetClass="exit" presetSubtype="0" fill="hold" grpId="0" nodeType="afterEffect">
                                      <p:stCondLst>
                                        <p:cond delay="50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par>
                              <p:cTn id="93" fill="hold">
                                <p:stCondLst>
                                  <p:cond delay="7000"/>
                                </p:stCondLst>
                                <p:childTnLst>
                                  <p:par>
                                    <p:cTn id="94" presetID="10" presetClass="exit" presetSubtype="0" fill="hold" grpId="0" nodeType="afterEffect">
                                      <p:stCondLst>
                                        <p:cond delay="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par>
                              <p:cTn id="97" fill="hold">
                                <p:stCondLst>
                                  <p:cond delay="8000"/>
                                </p:stCondLst>
                                <p:childTnLst>
                                  <p:par>
                                    <p:cTn id="98" presetID="10" presetClass="exit" presetSubtype="0" fill="hold" grpId="0" nodeType="afterEffect">
                                      <p:stCondLst>
                                        <p:cond delay="50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childTnLst>
                              </p:cTn>
                            </p:par>
                            <p:par>
                              <p:cTn id="101" fill="hold">
                                <p:stCondLst>
                                  <p:cond delay="9000"/>
                                </p:stCondLst>
                                <p:childTnLst>
                                  <p:par>
                                    <p:cTn id="102" presetID="10" presetClass="exit" presetSubtype="0" fill="hold" grpId="0" nodeType="afterEffect">
                                      <p:stCondLst>
                                        <p:cond delay="50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par>
                              <p:cTn id="105" fill="hold">
                                <p:stCondLst>
                                  <p:cond delay="10000"/>
                                </p:stCondLst>
                                <p:childTnLst>
                                  <p:par>
                                    <p:cTn id="106" presetID="10" presetClass="exit" presetSubtype="0" fill="hold" grpId="0" nodeType="afterEffect">
                                      <p:stCondLst>
                                        <p:cond delay="500"/>
                                      </p:stCondLst>
                                      <p:childTnLst>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1000"/>
                                </p:stCondLst>
                                <p:childTnLst>
                                  <p:par>
                                    <p:cTn id="110" presetID="10" presetClass="exit" presetSubtype="0" fill="hold" grpId="0" nodeType="afterEffect">
                                      <p:stCondLst>
                                        <p:cond delay="50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par>
                              <p:cTn id="113" fill="hold">
                                <p:stCondLst>
                                  <p:cond delay="12000"/>
                                </p:stCondLst>
                                <p:childTnLst>
                                  <p:par>
                                    <p:cTn id="114" presetID="10" presetClass="exit" presetSubtype="0" fill="hold" grpId="0" nodeType="afterEffect">
                                      <p:stCondLst>
                                        <p:cond delay="50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par>
                              <p:cTn id="117" fill="hold">
                                <p:stCondLst>
                                  <p:cond delay="13000"/>
                                </p:stCondLst>
                                <p:childTnLst>
                                  <p:par>
                                    <p:cTn id="118" presetID="10" presetClass="exit" presetSubtype="0" fill="hold" grpId="0" nodeType="after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par>
                              <p:cTn id="121" fill="hold">
                                <p:stCondLst>
                                  <p:cond delay="14000"/>
                                </p:stCondLst>
                                <p:childTnLst>
                                  <p:par>
                                    <p:cTn id="122" presetID="10" presetClass="exit" presetSubtype="0" fill="hold" grpId="0" nodeType="afterEffect">
                                      <p:stCondLst>
                                        <p:cond delay="50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15000"/>
                                </p:stCondLst>
                                <p:childTnLst>
                                  <p:par>
                                    <p:cTn id="126" presetID="10" presetClass="exit" presetSubtype="0" fill="hold" grpId="0" nodeType="afterEffect">
                                      <p:stCondLst>
                                        <p:cond delay="50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16000"/>
                                </p:stCondLst>
                                <p:childTnLst>
                                  <p:par>
                                    <p:cTn id="130" presetID="10" presetClass="exit" presetSubtype="0" fill="hold" grpId="0" nodeType="after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
                                            </p:tgtEl>
                                          </p:cBhvr>
                                        </p:animEffect>
                                        <p:set>
                                          <p:cBhvr>
                                            <p:cTn id="135" dur="1" fill="hold">
                                              <p:stCondLst>
                                                <p:cond delay="499"/>
                                              </p:stCondLst>
                                            </p:cTn>
                                            <p:tgtEl>
                                              <p:spTgt spid="2"/>
                                            </p:tgtEl>
                                            <p:attrNameLst>
                                              <p:attrName>style.visibility</p:attrName>
                                            </p:attrNameLst>
                                          </p:cBhvr>
                                          <p:to>
                                            <p:strVal val="hidden"/>
                                          </p:to>
                                        </p:set>
                                      </p:childTnLst>
                                    </p:cTn>
                                  </p:par>
                                </p:childTnLst>
                              </p:cTn>
                            </p:par>
                            <p:par>
                              <p:cTn id="136" fill="hold">
                                <p:stCondLst>
                                  <p:cond delay="16500"/>
                                </p:stCondLst>
                                <p:childTnLst>
                                  <p:par>
                                    <p:cTn id="137" presetID="2" presetClass="entr" presetSubtype="2" fill="hold" nodeType="after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1000" fill="hold"/>
                                            <p:tgtEl>
                                              <p:spTgt spid="48"/>
                                            </p:tgtEl>
                                            <p:attrNameLst>
                                              <p:attrName>ppt_x</p:attrName>
                                            </p:attrNameLst>
                                          </p:cBhvr>
                                          <p:tavLst>
                                            <p:tav tm="0">
                                              <p:val>
                                                <p:strVal val="1+#ppt_w/2"/>
                                              </p:val>
                                            </p:tav>
                                            <p:tav tm="100000">
                                              <p:val>
                                                <p:strVal val="#ppt_x"/>
                                              </p:val>
                                            </p:tav>
                                          </p:tavLst>
                                        </p:anim>
                                        <p:anim calcmode="lin" valueType="num">
                                          <p:cBhvr additive="base">
                                            <p:cTn id="140" dur="10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fail-buzzer-04.wav"/>
                                            </p:tgtEl>
                                          </p:cMediaNode>
                                        </p:audio>
                                      </p:subTnLst>
                                    </p:cTn>
                                  </p:par>
                                </p:childTnLst>
                              </p:cTn>
                            </p:par>
                            <p:par>
                              <p:cTn id="141" fill="hold">
                                <p:stCondLst>
                                  <p:cond delay="17500"/>
                                </p:stCondLst>
                                <p:childTnLst>
                                  <p:par>
                                    <p:cTn id="142" presetID="2" presetClass="exit" presetSubtype="8" fill="hold" nodeType="afterEffect">
                                      <p:stCondLst>
                                        <p:cond delay="2000"/>
                                      </p:stCondLst>
                                      <p:childTnLst>
                                        <p:anim calcmode="lin" valueType="num">
                                          <p:cBhvr additive="base">
                                            <p:cTn id="143" dur="750"/>
                                            <p:tgtEl>
                                              <p:spTgt spid="48"/>
                                            </p:tgtEl>
                                            <p:attrNameLst>
                                              <p:attrName>ppt_x</p:attrName>
                                            </p:attrNameLst>
                                          </p:cBhvr>
                                          <p:tavLst>
                                            <p:tav tm="0">
                                              <p:val>
                                                <p:strVal val="ppt_x"/>
                                              </p:val>
                                            </p:tav>
                                            <p:tav tm="100000">
                                              <p:val>
                                                <p:strVal val="0-ppt_w/2"/>
                                              </p:val>
                                            </p:tav>
                                          </p:tavLst>
                                        </p:anim>
                                        <p:anim calcmode="lin" valueType="num">
                                          <p:cBhvr additive="base">
                                            <p:cTn id="144" dur="750"/>
                                            <p:tgtEl>
                                              <p:spTgt spid="48"/>
                                            </p:tgtEl>
                                            <p:attrNameLst>
                                              <p:attrName>ppt_y</p:attrName>
                                            </p:attrNameLst>
                                          </p:cBhvr>
                                          <p:tavLst>
                                            <p:tav tm="0">
                                              <p:val>
                                                <p:strVal val="ppt_y"/>
                                              </p:val>
                                            </p:tav>
                                            <p:tav tm="100000">
                                              <p:val>
                                                <p:strVal val="ppt_y"/>
                                              </p:val>
                                            </p:tav>
                                          </p:tavLst>
                                        </p:anim>
                                        <p:set>
                                          <p:cBhvr>
                                            <p:cTn id="145" dur="1" fill="hold">
                                              <p:stCondLst>
                                                <p:cond delay="749"/>
                                              </p:stCondLst>
                                            </p:cTn>
                                            <p:tgtEl>
                                              <p:spTgt spid="48"/>
                                            </p:tgtEl>
                                            <p:attrNameLst>
                                              <p:attrName>style.visibility</p:attrName>
                                            </p:attrNameLst>
                                          </p:cBhvr>
                                          <p:to>
                                            <p:strVal val="hidden"/>
                                          </p:to>
                                        </p:set>
                                      </p:childTnLst>
                                    </p:cTn>
                                  </p:par>
                                </p:childTnLst>
                              </p:cTn>
                            </p:par>
                            <p:par>
                              <p:cTn id="146" fill="hold">
                                <p:stCondLst>
                                  <p:cond delay="20250"/>
                                </p:stCondLst>
                                <p:childTnLst>
                                  <p:par>
                                    <p:cTn id="147" presetID="53" presetClass="entr" presetSubtype="16"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fltVal val="0"/>
                                              </p:val>
                                            </p:tav>
                                            <p:tav tm="100000">
                                              <p:val>
                                                <p:strVal val="#ppt_w"/>
                                              </p:val>
                                            </p:tav>
                                          </p:tavLst>
                                        </p:anim>
                                        <p:anim calcmode="lin" valueType="num">
                                          <p:cBhvr>
                                            <p:cTn id="150" dur="1000" fill="hold"/>
                                            <p:tgtEl>
                                              <p:spTgt spid="42"/>
                                            </p:tgtEl>
                                            <p:attrNameLst>
                                              <p:attrName>ppt_h</p:attrName>
                                            </p:attrNameLst>
                                          </p:cBhvr>
                                          <p:tavLst>
                                            <p:tav tm="0">
                                              <p:val>
                                                <p:fltVal val="0"/>
                                              </p:val>
                                            </p:tav>
                                            <p:tav tm="100000">
                                              <p:val>
                                                <p:strVal val="#ppt_h"/>
                                              </p:val>
                                            </p:tav>
                                          </p:tavLst>
                                        </p:anim>
                                        <p:animEffect transition="in" filter="fade">
                                          <p:cBhvr>
                                            <p:cTn id="151" dur="1000"/>
                                            <p:tgtEl>
                                              <p:spTgt spid="42"/>
                                            </p:tgtEl>
                                          </p:cBhvr>
                                        </p:animEffect>
                                      </p:childTnLst>
                                    </p:cTn>
                                  </p:par>
                                </p:childTnLst>
                              </p:cTn>
                            </p:par>
                            <p:par>
                              <p:cTn id="152" fill="hold">
                                <p:stCondLst>
                                  <p:cond delay="21250"/>
                                </p:stCondLst>
                                <p:childTnLst>
                                  <p:par>
                                    <p:cTn id="153" presetID="10" presetClass="entr" presetSubtype="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وأين : من اجلهم اقدس نفسي حتى يتقدسوا هم أيضا في الحق لا اصلي لأجلهم وحدهم بل اصلي لأجل من قبلوا كلامهم فآمنوا بي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16930"/>
            <a:ext cx="5717751" cy="1477328"/>
          </a:xfrm>
          <a:prstGeom prst="rect">
            <a:avLst/>
          </a:prstGeom>
          <a:noFill/>
        </p:spPr>
        <p:txBody>
          <a:bodyPr wrap="square" rtlCol="1" anchor="ctr">
            <a:spAutoFit/>
          </a:bodyPr>
          <a:lstStyle/>
          <a:p>
            <a:pPr algn="ctr"/>
            <a:r>
              <a:rPr lang="ar-IQ" sz="3000" b="1" dirty="0">
                <a:solidFill>
                  <a:schemeClr val="bg1"/>
                </a:solidFill>
                <a:effectLst>
                  <a:outerShdw blurRad="38100" dist="38100" dir="2700000" algn="tl">
                    <a:srgbClr val="000000">
                      <a:alpha val="43137"/>
                    </a:srgbClr>
                  </a:outerShdw>
                </a:effectLst>
              </a:rPr>
              <a:t>يسوع قال هذا الكلام وهو يصلي للآب ( الله ) وحدث هذا في العشاء الأخير. الاصحاح السابع عشر </a:t>
            </a:r>
            <a:r>
              <a:rPr lang="ar-IQ" sz="3000" b="1" dirty="0" err="1">
                <a:solidFill>
                  <a:schemeClr val="bg1"/>
                </a:solidFill>
                <a:effectLst>
                  <a:outerShdw blurRad="38100" dist="38100" dir="2700000" algn="tl">
                    <a:srgbClr val="000000">
                      <a:alpha val="43137"/>
                    </a:srgbClr>
                  </a:outerShdw>
                </a:effectLst>
              </a:rPr>
              <a:t>الاية</a:t>
            </a:r>
            <a:r>
              <a:rPr lang="ar-IQ" sz="3000" b="1" dirty="0">
                <a:solidFill>
                  <a:schemeClr val="bg1"/>
                </a:solidFill>
                <a:effectLst>
                  <a:outerShdw blurRad="38100" dist="38100" dir="2700000" algn="tl">
                    <a:srgbClr val="000000">
                      <a:alpha val="43137"/>
                    </a:srgbClr>
                  </a:outerShdw>
                </a:effectLst>
              </a:rPr>
              <a:t> رقم 19-20</a:t>
            </a:r>
            <a:endParaRPr lang="ar-JO" sz="30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337065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68122"/>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وأين : اما انت أيضا من تلاميذ هذا الرجل؟</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96630"/>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63096"/>
            <a:ext cx="5717751" cy="1384995"/>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القائل هي الفتاة وقالت هذا الكلام عندما كانا واقفان عند باب دار رئيس الكهنة. الاصحاح الثامن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16-17</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132790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ولماذا : ما مملكتي من هذا العالم لو كانت مملكتي من هذا العالم لدافع عني اتباعي حتى لا اسلم لليهود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312154"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555429"/>
            <a:ext cx="5717751" cy="1200329"/>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يسوع من قال هذا الكلام وكان موجها لبيلاطس وقال كلامه هذا بسبب سؤال بيلاطس له ان كان هو ملك اليهود . الاصحاح الثامن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33-36</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2580023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27761"/>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400" b="1" dirty="0">
                <a:effectLst>
                  <a:outerShdw blurRad="38100" dist="38100" dir="2700000" algn="tl">
                    <a:srgbClr val="000000">
                      <a:alpha val="43137"/>
                    </a:srgbClr>
                  </a:outerShdw>
                </a:effectLst>
              </a:rPr>
              <a:t>من قال ولمن ولماذا : ما كان لك سلطة علي لولا انك نلتها من الله اما الذي اسلمني اليك فخطيئته اعظم من خطيئتك .</a:t>
            </a:r>
            <a:endParaRPr lang="ar-JO" sz="2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يسوع قال هذا الكلام لبيلاطس وقال كلامه هذا لأن بيلاطس قال ليسوع ( الا تعرف ان لي سلطة ان اخلي سبيلك وسلطة ان اصلبك ) الاصحاح التاسع عشر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10-11 </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913782846"/>
      </p:ext>
    </p:extLst>
  </p:cSld>
  <p:clrMapOvr>
    <a:masterClrMapping/>
  </p:clrMapOvr>
  <p:transition spd="slow">
    <p:fade thruBlk="1"/>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9"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500"/>
                                </p:stCondLst>
                                <p:childTnLst>
                                  <p:par>
                                    <p:cTn id="37" presetID="42" presetClass="path" presetSubtype="0" decel="50000" fill="hold" grpId="1" nodeType="afterEffect">
                                      <p:stCondLst>
                                        <p:cond delay="0"/>
                                      </p:stCondLst>
                                      <p:childTnLst>
                                        <p:animMotion origin="layout" path="M -1.25E-6 -3.33333E-6 L -1.25E-6 0.25 " pathEditMode="relative" rAng="0" ptsTypes="AA">
                                          <p:cBhvr>
                                            <p:cTn id="38" dur="1000" fill="hold"/>
                                            <p:tgtEl>
                                              <p:spTgt spid="5"/>
                                            </p:tgtEl>
                                            <p:attrNameLst>
                                              <p:attrName>ppt_x</p:attrName>
                                              <p:attrName>ppt_y</p:attrName>
                                            </p:attrNameLst>
                                          </p:cBhvr>
                                          <p:rCtr x="0" y="12500"/>
                                        </p:animMotion>
                                      </p:childTnLst>
                                    </p:cTn>
                                  </p:par>
                                  <p:par>
                                    <p:cTn id="39" presetID="42" presetClass="path" presetSubtype="0" decel="50000" fill="hold" grpId="1" nodeType="withEffect">
                                      <p:stCondLst>
                                        <p:cond delay="0"/>
                                      </p:stCondLst>
                                      <p:childTnLst>
                                        <p:animMotion origin="layout" path="M -4.375E-6 4.07407E-6 L -4.375E-6 0.25 " pathEditMode="relative" rAng="0" ptsTypes="AA">
                                          <p:cBhvr>
                                            <p:cTn id="40" dur="1000" fill="hold"/>
                                            <p:tgtEl>
                                              <p:spTgt spid="41"/>
                                            </p:tgtEl>
                                            <p:attrNameLst>
                                              <p:attrName>ppt_x</p:attrName>
                                              <p:attrName>ppt_y</p:attrName>
                                            </p:attrNameLst>
                                          </p:cBhvr>
                                          <p:rCtr x="0" y="12500"/>
                                        </p:animMotion>
                                      </p:childTnLst>
                                    </p:cTn>
                                  </p:par>
                                  <p:par>
                                    <p:cTn id="41" presetID="42" presetClass="path" presetSubtype="0" decel="50000" fill="hold" grpId="1" nodeType="withEffect">
                                      <p:stCondLst>
                                        <p:cond delay="0"/>
                                      </p:stCondLst>
                                      <p:childTnLst>
                                        <p:animMotion origin="layout" path="M 3.33333E-6 4.07407E-6 L 3.33333E-6 0.25 " pathEditMode="relative" rAng="0" ptsTypes="AA">
                                          <p:cBhvr>
                                            <p:cTn id="42" dur="1000" fill="hold"/>
                                            <p:tgtEl>
                                              <p:spTgt spid="40"/>
                                            </p:tgtEl>
                                            <p:attrNameLst>
                                              <p:attrName>ppt_x</p:attrName>
                                              <p:attrName>ppt_y</p:attrName>
                                            </p:attrNameLst>
                                          </p:cBhvr>
                                          <p:rCtr x="0" y="12500"/>
                                        </p:animMotion>
                                      </p:childTnLst>
                                    </p:cTn>
                                  </p:par>
                                  <p:par>
                                    <p:cTn id="43" presetID="42" presetClass="path" presetSubtype="0" decel="50000" fill="hold" grpId="1" nodeType="withEffect">
                                      <p:stCondLst>
                                        <p:cond delay="0"/>
                                      </p:stCondLst>
                                      <p:childTnLst>
                                        <p:animMotion origin="layout" path="M 1.04167E-6 4.07407E-6 L 1.04167E-6 0.25 " pathEditMode="relative" rAng="0" ptsTypes="AA">
                                          <p:cBhvr>
                                            <p:cTn id="44" dur="1000" fill="hold"/>
                                            <p:tgtEl>
                                              <p:spTgt spid="39"/>
                                            </p:tgtEl>
                                            <p:attrNameLst>
                                              <p:attrName>ppt_x</p:attrName>
                                              <p:attrName>ppt_y</p:attrName>
                                            </p:attrNameLst>
                                          </p:cBhvr>
                                          <p:rCtr x="0" y="12500"/>
                                        </p:animMotion>
                                      </p:childTnLst>
                                    </p:cTn>
                                  </p:par>
                                  <p:par>
                                    <p:cTn id="45" presetID="42" presetClass="path" presetSubtype="0" decel="50000" fill="hold" grpId="1" nodeType="withEffect">
                                      <p:stCondLst>
                                        <p:cond delay="0"/>
                                      </p:stCondLst>
                                      <p:childTnLst>
                                        <p:animMotion origin="layout" path="M -1.25E-6 4.07407E-6 L -1.25E-6 0.25 " pathEditMode="relative" rAng="0" ptsTypes="AA">
                                          <p:cBhvr>
                                            <p:cTn id="46" dur="1000" fill="hold"/>
                                            <p:tgtEl>
                                              <p:spTgt spid="38"/>
                                            </p:tgtEl>
                                            <p:attrNameLst>
                                              <p:attrName>ppt_x</p:attrName>
                                              <p:attrName>ppt_y</p:attrName>
                                            </p:attrNameLst>
                                          </p:cBhvr>
                                          <p:rCtr x="0" y="12500"/>
                                        </p:animMotion>
                                      </p:childTnLst>
                                    </p:cTn>
                                  </p:par>
                                  <p:par>
                                    <p:cTn id="47" presetID="42" presetClass="path" presetSubtype="0" decel="50000" fill="hold" grpId="1" nodeType="withEffect">
                                      <p:stCondLst>
                                        <p:cond delay="0"/>
                                      </p:stCondLst>
                                      <p:childTnLst>
                                        <p:animMotion origin="layout" path="M -3.54167E-6 4.07407E-6 L -3.54167E-6 0.25 " pathEditMode="relative" rAng="0" ptsTypes="AA">
                                          <p:cBhvr>
                                            <p:cTn id="48" dur="1000" fill="hold"/>
                                            <p:tgtEl>
                                              <p:spTgt spid="37"/>
                                            </p:tgtEl>
                                            <p:attrNameLst>
                                              <p:attrName>ppt_x</p:attrName>
                                              <p:attrName>ppt_y</p:attrName>
                                            </p:attrNameLst>
                                          </p:cBhvr>
                                          <p:rCtr x="0" y="12500"/>
                                        </p:animMotion>
                                      </p:childTnLst>
                                    </p:cTn>
                                  </p:par>
                                  <p:par>
                                    <p:cTn id="49" presetID="42" presetClass="path" presetSubtype="0" decel="50000" fill="hold" grpId="1" nodeType="withEffect">
                                      <p:stCondLst>
                                        <p:cond delay="0"/>
                                      </p:stCondLst>
                                      <p:childTnLst>
                                        <p:animMotion origin="layout" path="M 4.16667E-6 4.07407E-6 L 4.16667E-6 0.25 " pathEditMode="relative" rAng="0" ptsTypes="AA">
                                          <p:cBhvr>
                                            <p:cTn id="50" dur="1000" fill="hold"/>
                                            <p:tgtEl>
                                              <p:spTgt spid="36"/>
                                            </p:tgtEl>
                                            <p:attrNameLst>
                                              <p:attrName>ppt_x</p:attrName>
                                              <p:attrName>ppt_y</p:attrName>
                                            </p:attrNameLst>
                                          </p:cBhvr>
                                          <p:rCtr x="0" y="12500"/>
                                        </p:animMotion>
                                      </p:childTnLst>
                                    </p:cTn>
                                  </p:par>
                                  <p:par>
                                    <p:cTn id="51" presetID="42" presetClass="path" presetSubtype="0" decel="50000" fill="hold" grpId="1" nodeType="withEffect">
                                      <p:stCondLst>
                                        <p:cond delay="0"/>
                                      </p:stCondLst>
                                      <p:childTnLst>
                                        <p:animMotion origin="layout" path="M 1.875E-6 4.07407E-6 L 1.875E-6 0.25 " pathEditMode="relative" rAng="0" ptsTypes="AA">
                                          <p:cBhvr>
                                            <p:cTn id="52" dur="1000" fill="hold"/>
                                            <p:tgtEl>
                                              <p:spTgt spid="34"/>
                                            </p:tgtEl>
                                            <p:attrNameLst>
                                              <p:attrName>ppt_x</p:attrName>
                                              <p:attrName>ppt_y</p:attrName>
                                            </p:attrNameLst>
                                          </p:cBhvr>
                                          <p:rCtr x="0" y="12500"/>
                                        </p:animMotion>
                                      </p:childTnLst>
                                    </p:cTn>
                                  </p:par>
                                  <p:par>
                                    <p:cTn id="53" presetID="42" presetClass="path" presetSubtype="0" decel="50000" fill="hold" grpId="1" nodeType="withEffect">
                                      <p:stCondLst>
                                        <p:cond delay="0"/>
                                      </p:stCondLst>
                                      <p:childTnLst>
                                        <p:animMotion origin="layout" path="M -4.16667E-7 4.07407E-6 L -4.16667E-7 0.25 " pathEditMode="relative" rAng="0" ptsTypes="AA">
                                          <p:cBhvr>
                                            <p:cTn id="54" dur="1000" fill="hold"/>
                                            <p:tgtEl>
                                              <p:spTgt spid="33"/>
                                            </p:tgtEl>
                                            <p:attrNameLst>
                                              <p:attrName>ppt_x</p:attrName>
                                              <p:attrName>ppt_y</p:attrName>
                                            </p:attrNameLst>
                                          </p:cBhvr>
                                          <p:rCtr x="0" y="12500"/>
                                        </p:animMotion>
                                      </p:childTnLst>
                                    </p:cTn>
                                  </p:par>
                                  <p:par>
                                    <p:cTn id="55" presetID="42" presetClass="path" presetSubtype="0" decel="50000" fill="hold" grpId="1" nodeType="withEffect">
                                      <p:stCondLst>
                                        <p:cond delay="0"/>
                                      </p:stCondLst>
                                      <p:childTnLst>
                                        <p:animMotion origin="layout" path="M -2.70833E-6 4.07407E-6 L -2.70833E-6 0.25 " pathEditMode="relative" rAng="0" ptsTypes="AA">
                                          <p:cBhvr>
                                            <p:cTn id="56" dur="1000" fill="hold"/>
                                            <p:tgtEl>
                                              <p:spTgt spid="14"/>
                                            </p:tgtEl>
                                            <p:attrNameLst>
                                              <p:attrName>ppt_x</p:attrName>
                                              <p:attrName>ppt_y</p:attrName>
                                            </p:attrNameLst>
                                          </p:cBhvr>
                                          <p:rCtr x="0" y="12500"/>
                                        </p:animMotion>
                                      </p:childTnLst>
                                    </p:cTn>
                                  </p:par>
                                  <p:par>
                                    <p:cTn id="57" presetID="42" presetClass="path" presetSubtype="0" decel="50000" fill="hold" grpId="1" nodeType="withEffect">
                                      <p:stCondLst>
                                        <p:cond delay="0"/>
                                      </p:stCondLst>
                                      <p:childTnLst>
                                        <p:animMotion origin="layout" path="M 5E-6 4.07407E-6 L 5E-6 0.25 " pathEditMode="relative" rAng="0" ptsTypes="AA">
                                          <p:cBhvr>
                                            <p:cTn id="58" dur="1000" fill="hold"/>
                                            <p:tgtEl>
                                              <p:spTgt spid="13"/>
                                            </p:tgtEl>
                                            <p:attrNameLst>
                                              <p:attrName>ppt_x</p:attrName>
                                              <p:attrName>ppt_y</p:attrName>
                                            </p:attrNameLst>
                                          </p:cBhvr>
                                          <p:rCtr x="0" y="12500"/>
                                        </p:animMotion>
                                      </p:childTnLst>
                                    </p:cTn>
                                  </p:par>
                                  <p:par>
                                    <p:cTn id="59" presetID="42" presetClass="path" presetSubtype="0" decel="50000" fill="hold" grpId="1" nodeType="withEffect">
                                      <p:stCondLst>
                                        <p:cond delay="0"/>
                                      </p:stCondLst>
                                      <p:childTnLst>
                                        <p:animMotion origin="layout" path="M 2.70833E-6 4.07407E-6 L 2.70833E-6 0.25 " pathEditMode="relative" rAng="0" ptsTypes="AA">
                                          <p:cBhvr>
                                            <p:cTn id="60" dur="1000" fill="hold"/>
                                            <p:tgtEl>
                                              <p:spTgt spid="12"/>
                                            </p:tgtEl>
                                            <p:attrNameLst>
                                              <p:attrName>ppt_x</p:attrName>
                                              <p:attrName>ppt_y</p:attrName>
                                            </p:attrNameLst>
                                          </p:cBhvr>
                                          <p:rCtr x="0" y="12500"/>
                                        </p:animMotion>
                                      </p:childTnLst>
                                    </p:cTn>
                                  </p:par>
                                  <p:par>
                                    <p:cTn id="61" presetID="42" presetClass="path" presetSubtype="0" decel="50000" fill="hold" grpId="1" nodeType="withEffect">
                                      <p:stCondLst>
                                        <p:cond delay="0"/>
                                      </p:stCondLst>
                                      <p:childTnLst>
                                        <p:animMotion origin="layout" path="M 4.16667E-7 4.07407E-6 L 4.16667E-7 0.25 " pathEditMode="relative" rAng="0" ptsTypes="AA">
                                          <p:cBhvr>
                                            <p:cTn id="62" dur="1000" fill="hold"/>
                                            <p:tgtEl>
                                              <p:spTgt spid="11"/>
                                            </p:tgtEl>
                                            <p:attrNameLst>
                                              <p:attrName>ppt_x</p:attrName>
                                              <p:attrName>ppt_y</p:attrName>
                                            </p:attrNameLst>
                                          </p:cBhvr>
                                          <p:rCtr x="0" y="12500"/>
                                        </p:animMotion>
                                      </p:childTnLst>
                                    </p:cTn>
                                  </p:par>
                                  <p:par>
                                    <p:cTn id="63" presetID="42" presetClass="path" presetSubtype="0" decel="50000" fill="hold" grpId="1" nodeType="withEffect">
                                      <p:stCondLst>
                                        <p:cond delay="0"/>
                                      </p:stCondLst>
                                      <p:childTnLst>
                                        <p:animMotion origin="layout" path="M -1.875E-6 4.07407E-6 L -1.875E-6 0.25 " pathEditMode="relative" rAng="0" ptsTypes="AA">
                                          <p:cBhvr>
                                            <p:cTn id="64" dur="1000" fill="hold"/>
                                            <p:tgtEl>
                                              <p:spTgt spid="10"/>
                                            </p:tgtEl>
                                            <p:attrNameLst>
                                              <p:attrName>ppt_x</p:attrName>
                                              <p:attrName>ppt_y</p:attrName>
                                            </p:attrNameLst>
                                          </p:cBhvr>
                                          <p:rCtr x="0" y="12500"/>
                                        </p:animMotion>
                                      </p:childTnLst>
                                    </p:cTn>
                                  </p:par>
                                  <p:par>
                                    <p:cTn id="65" presetID="42" presetClass="path" presetSubtype="0" decel="50000" fill="hold" grpId="1" nodeType="withEffect">
                                      <p:stCondLst>
                                        <p:cond delay="0"/>
                                      </p:stCondLst>
                                      <p:childTnLst>
                                        <p:animMotion origin="layout" path="M -4.16667E-6 4.07407E-6 L -4.16667E-6 0.25 " pathEditMode="relative" rAng="0" ptsTypes="AA">
                                          <p:cBhvr>
                                            <p:cTn id="66" dur="1000" fill="hold"/>
                                            <p:tgtEl>
                                              <p:spTgt spid="9"/>
                                            </p:tgtEl>
                                            <p:attrNameLst>
                                              <p:attrName>ppt_x</p:attrName>
                                              <p:attrName>ppt_y</p:attrName>
                                            </p:attrNameLst>
                                          </p:cBhvr>
                                          <p:rCtr x="0" y="12500"/>
                                        </p:animMotion>
                                      </p:childTnLst>
                                    </p:cTn>
                                  </p:par>
                                  <p:par>
                                    <p:cTn id="67" presetID="42" presetClass="path" presetSubtype="0" decel="50000" fill="hold" grpId="1" nodeType="withEffect">
                                      <p:stCondLst>
                                        <p:cond delay="0"/>
                                      </p:stCondLst>
                                      <p:childTnLst>
                                        <p:animMotion origin="layout" path="M 3.54167E-6 4.07407E-6 L 3.54167E-6 0.25 " pathEditMode="relative" rAng="0" ptsTypes="AA">
                                          <p:cBhvr>
                                            <p:cTn id="68" dur="1000" fill="hold"/>
                                            <p:tgtEl>
                                              <p:spTgt spid="8"/>
                                            </p:tgtEl>
                                            <p:attrNameLst>
                                              <p:attrName>ppt_x</p:attrName>
                                              <p:attrName>ppt_y</p:attrName>
                                            </p:attrNameLst>
                                          </p:cBhvr>
                                          <p:rCtr x="0" y="12500"/>
                                        </p:animMotion>
                                      </p:childTnLst>
                                    </p:cTn>
                                  </p:par>
                                </p:childTnLst>
                              </p:cTn>
                            </p:par>
                            <p:par>
                              <p:cTn id="69" fill="hold">
                                <p:stCondLst>
                                  <p:cond delay="1500"/>
                                </p:stCondLst>
                                <p:childTnLst>
                                  <p:par>
                                    <p:cTn id="70" presetID="10" presetClass="exit" presetSubtype="0" fill="hold" grpId="0" nodeType="after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10" name="clock-ticking-2.wav"/>
                                            </p:tgtEl>
                                          </p:cMediaNode>
                                        </p:audio>
                                      </p:subTnLst>
                                    </p:cTn>
                                  </p:par>
                                </p:childTnLst>
                              </p:cTn>
                            </p:par>
                            <p:par>
                              <p:cTn id="73" fill="hold">
                                <p:stCondLst>
                                  <p:cond delay="2000"/>
                                </p:stCondLst>
                                <p:childTnLst>
                                  <p:par>
                                    <p:cTn id="74" presetID="10" presetClass="exit" presetSubtype="0" fill="hold" grpId="0" nodeType="afterEffect">
                                      <p:stCondLst>
                                        <p:cond delay="50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childTnLst>
                              </p:cTn>
                            </p:par>
                            <p:par>
                              <p:cTn id="77" fill="hold">
                                <p:stCondLst>
                                  <p:cond delay="3000"/>
                                </p:stCondLst>
                                <p:childTnLst>
                                  <p:par>
                                    <p:cTn id="78" presetID="10" presetClass="exit" presetSubtype="0" fill="hold" grpId="0" nodeType="afterEffect">
                                      <p:stCondLst>
                                        <p:cond delay="500"/>
                                      </p:stCondLst>
                                      <p:childTnLst>
                                        <p:animEffect transition="out" filter="fade">
                                          <p:cBhvr>
                                            <p:cTn id="79" dur="500"/>
                                            <p:tgtEl>
                                              <p:spTgt spid="39"/>
                                            </p:tgtEl>
                                          </p:cBhvr>
                                        </p:animEffect>
                                        <p:set>
                                          <p:cBhvr>
                                            <p:cTn id="80" dur="1" fill="hold">
                                              <p:stCondLst>
                                                <p:cond delay="499"/>
                                              </p:stCondLst>
                                            </p:cTn>
                                            <p:tgtEl>
                                              <p:spTgt spid="39"/>
                                            </p:tgtEl>
                                            <p:attrNameLst>
                                              <p:attrName>style.visibility</p:attrName>
                                            </p:attrNameLst>
                                          </p:cBhvr>
                                          <p:to>
                                            <p:strVal val="hidden"/>
                                          </p:to>
                                        </p:set>
                                      </p:childTnLst>
                                    </p:cTn>
                                  </p:par>
                                </p:childTnLst>
                              </p:cTn>
                            </p:par>
                            <p:par>
                              <p:cTn id="81" fill="hold">
                                <p:stCondLst>
                                  <p:cond delay="4000"/>
                                </p:stCondLst>
                                <p:childTnLst>
                                  <p:par>
                                    <p:cTn id="82" presetID="10" presetClass="exit" presetSubtype="0" fill="hold" grpId="0" nodeType="afterEffect">
                                      <p:stCondLst>
                                        <p:cond delay="500"/>
                                      </p:stCondLst>
                                      <p:childTnLst>
                                        <p:animEffect transition="out" filter="fade">
                                          <p:cBhvr>
                                            <p:cTn id="83" dur="500"/>
                                            <p:tgtEl>
                                              <p:spTgt spid="38"/>
                                            </p:tgtEl>
                                          </p:cBhvr>
                                        </p:animEffect>
                                        <p:set>
                                          <p:cBhvr>
                                            <p:cTn id="84" dur="1" fill="hold">
                                              <p:stCondLst>
                                                <p:cond delay="499"/>
                                              </p:stCondLst>
                                            </p:cTn>
                                            <p:tgtEl>
                                              <p:spTgt spid="38"/>
                                            </p:tgtEl>
                                            <p:attrNameLst>
                                              <p:attrName>style.visibility</p:attrName>
                                            </p:attrNameLst>
                                          </p:cBhvr>
                                          <p:to>
                                            <p:strVal val="hidden"/>
                                          </p:to>
                                        </p:set>
                                      </p:childTnLst>
                                    </p:cTn>
                                  </p:par>
                                </p:childTnLst>
                              </p:cTn>
                            </p:par>
                            <p:par>
                              <p:cTn id="85" fill="hold">
                                <p:stCondLst>
                                  <p:cond delay="5000"/>
                                </p:stCondLst>
                                <p:childTnLst>
                                  <p:par>
                                    <p:cTn id="86" presetID="10" presetClass="exit" presetSubtype="0" fill="hold" grpId="0" nodeType="afterEffect">
                                      <p:stCondLst>
                                        <p:cond delay="500"/>
                                      </p:stCondLst>
                                      <p:childTnLst>
                                        <p:animEffect transition="out" filter="fade">
                                          <p:cBhvr>
                                            <p:cTn id="87" dur="500"/>
                                            <p:tgtEl>
                                              <p:spTgt spid="37"/>
                                            </p:tgtEl>
                                          </p:cBhvr>
                                        </p:animEffect>
                                        <p:set>
                                          <p:cBhvr>
                                            <p:cTn id="88" dur="1" fill="hold">
                                              <p:stCondLst>
                                                <p:cond delay="499"/>
                                              </p:stCondLst>
                                            </p:cTn>
                                            <p:tgtEl>
                                              <p:spTgt spid="37"/>
                                            </p:tgtEl>
                                            <p:attrNameLst>
                                              <p:attrName>style.visibility</p:attrName>
                                            </p:attrNameLst>
                                          </p:cBhvr>
                                          <p:to>
                                            <p:strVal val="hidden"/>
                                          </p:to>
                                        </p:set>
                                      </p:childTnLst>
                                    </p:cTn>
                                  </p:par>
                                </p:childTnLst>
                              </p:cTn>
                            </p:par>
                            <p:par>
                              <p:cTn id="89" fill="hold">
                                <p:stCondLst>
                                  <p:cond delay="6000"/>
                                </p:stCondLst>
                                <p:childTnLst>
                                  <p:par>
                                    <p:cTn id="90" presetID="10" presetClass="exit" presetSubtype="0" fill="hold" grpId="0" nodeType="afterEffect">
                                      <p:stCondLst>
                                        <p:cond delay="500"/>
                                      </p:stCondLst>
                                      <p:childTnLst>
                                        <p:animEffect transition="out" filter="fade">
                                          <p:cBhvr>
                                            <p:cTn id="91" dur="500"/>
                                            <p:tgtEl>
                                              <p:spTgt spid="36"/>
                                            </p:tgtEl>
                                          </p:cBhvr>
                                        </p:animEffect>
                                        <p:set>
                                          <p:cBhvr>
                                            <p:cTn id="92" dur="1" fill="hold">
                                              <p:stCondLst>
                                                <p:cond delay="499"/>
                                              </p:stCondLst>
                                            </p:cTn>
                                            <p:tgtEl>
                                              <p:spTgt spid="36"/>
                                            </p:tgtEl>
                                            <p:attrNameLst>
                                              <p:attrName>style.visibility</p:attrName>
                                            </p:attrNameLst>
                                          </p:cBhvr>
                                          <p:to>
                                            <p:strVal val="hidden"/>
                                          </p:to>
                                        </p:set>
                                      </p:childTnLst>
                                    </p:cTn>
                                  </p:par>
                                </p:childTnLst>
                              </p:cTn>
                            </p:par>
                            <p:par>
                              <p:cTn id="93" fill="hold">
                                <p:stCondLst>
                                  <p:cond delay="7000"/>
                                </p:stCondLst>
                                <p:childTnLst>
                                  <p:par>
                                    <p:cTn id="94" presetID="10" presetClass="exit" presetSubtype="0" fill="hold" grpId="0" nodeType="afterEffect">
                                      <p:stCondLst>
                                        <p:cond delay="500"/>
                                      </p:stCondLst>
                                      <p:childTnLst>
                                        <p:animEffect transition="out" filter="fad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childTnLst>
                              </p:cTn>
                            </p:par>
                            <p:par>
                              <p:cTn id="97" fill="hold">
                                <p:stCondLst>
                                  <p:cond delay="8000"/>
                                </p:stCondLst>
                                <p:childTnLst>
                                  <p:par>
                                    <p:cTn id="98" presetID="10" presetClass="exit" presetSubtype="0" fill="hold" grpId="0" nodeType="afterEffect">
                                      <p:stCondLst>
                                        <p:cond delay="50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childTnLst>
                              </p:cTn>
                            </p:par>
                            <p:par>
                              <p:cTn id="101" fill="hold">
                                <p:stCondLst>
                                  <p:cond delay="9000"/>
                                </p:stCondLst>
                                <p:childTnLst>
                                  <p:par>
                                    <p:cTn id="102" presetID="10" presetClass="exit" presetSubtype="0" fill="hold" grpId="0" nodeType="afterEffect">
                                      <p:stCondLst>
                                        <p:cond delay="50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par>
                              <p:cTn id="105" fill="hold">
                                <p:stCondLst>
                                  <p:cond delay="10000"/>
                                </p:stCondLst>
                                <p:childTnLst>
                                  <p:par>
                                    <p:cTn id="106" presetID="10" presetClass="exit" presetSubtype="0" fill="hold" grpId="0" nodeType="afterEffect">
                                      <p:stCondLst>
                                        <p:cond delay="500"/>
                                      </p:stCondLst>
                                      <p:childTnLst>
                                        <p:animEffect transition="out" filter="fade">
                                          <p:cBhvr>
                                            <p:cTn id="107" dur="500"/>
                                            <p:tgtEl>
                                              <p:spTgt spid="13"/>
                                            </p:tgtEl>
                                          </p:cBhvr>
                                        </p:animEffect>
                                        <p:set>
                                          <p:cBhvr>
                                            <p:cTn id="108" dur="1" fill="hold">
                                              <p:stCondLst>
                                                <p:cond delay="499"/>
                                              </p:stCondLst>
                                            </p:cTn>
                                            <p:tgtEl>
                                              <p:spTgt spid="13"/>
                                            </p:tgtEl>
                                            <p:attrNameLst>
                                              <p:attrName>style.visibility</p:attrName>
                                            </p:attrNameLst>
                                          </p:cBhvr>
                                          <p:to>
                                            <p:strVal val="hidden"/>
                                          </p:to>
                                        </p:set>
                                      </p:childTnLst>
                                    </p:cTn>
                                  </p:par>
                                </p:childTnLst>
                              </p:cTn>
                            </p:par>
                            <p:par>
                              <p:cTn id="109" fill="hold">
                                <p:stCondLst>
                                  <p:cond delay="11000"/>
                                </p:stCondLst>
                                <p:childTnLst>
                                  <p:par>
                                    <p:cTn id="110" presetID="10" presetClass="exit" presetSubtype="0" fill="hold" grpId="0" nodeType="afterEffect">
                                      <p:stCondLst>
                                        <p:cond delay="50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par>
                              <p:cTn id="113" fill="hold">
                                <p:stCondLst>
                                  <p:cond delay="12000"/>
                                </p:stCondLst>
                                <p:childTnLst>
                                  <p:par>
                                    <p:cTn id="114" presetID="10" presetClass="exit" presetSubtype="0" fill="hold" grpId="0" nodeType="afterEffect">
                                      <p:stCondLst>
                                        <p:cond delay="500"/>
                                      </p:stCondLst>
                                      <p:childTnLst>
                                        <p:animEffect transition="out" filter="fade">
                                          <p:cBhvr>
                                            <p:cTn id="115" dur="500"/>
                                            <p:tgtEl>
                                              <p:spTgt spid="11"/>
                                            </p:tgtEl>
                                          </p:cBhvr>
                                        </p:animEffect>
                                        <p:set>
                                          <p:cBhvr>
                                            <p:cTn id="116" dur="1" fill="hold">
                                              <p:stCondLst>
                                                <p:cond delay="499"/>
                                              </p:stCondLst>
                                            </p:cTn>
                                            <p:tgtEl>
                                              <p:spTgt spid="11"/>
                                            </p:tgtEl>
                                            <p:attrNameLst>
                                              <p:attrName>style.visibility</p:attrName>
                                            </p:attrNameLst>
                                          </p:cBhvr>
                                          <p:to>
                                            <p:strVal val="hidden"/>
                                          </p:to>
                                        </p:set>
                                      </p:childTnLst>
                                    </p:cTn>
                                  </p:par>
                                </p:childTnLst>
                              </p:cTn>
                            </p:par>
                            <p:par>
                              <p:cTn id="117" fill="hold">
                                <p:stCondLst>
                                  <p:cond delay="13000"/>
                                </p:stCondLst>
                                <p:childTnLst>
                                  <p:par>
                                    <p:cTn id="118" presetID="10" presetClass="exit" presetSubtype="0" fill="hold" grpId="0" nodeType="afterEffect">
                                      <p:stCondLst>
                                        <p:cond delay="500"/>
                                      </p:stCondLst>
                                      <p:childTnLst>
                                        <p:animEffect transition="out" filter="fade">
                                          <p:cBhvr>
                                            <p:cTn id="119" dur="500"/>
                                            <p:tgtEl>
                                              <p:spTgt spid="10"/>
                                            </p:tgtEl>
                                          </p:cBhvr>
                                        </p:animEffect>
                                        <p:set>
                                          <p:cBhvr>
                                            <p:cTn id="120" dur="1" fill="hold">
                                              <p:stCondLst>
                                                <p:cond delay="499"/>
                                              </p:stCondLst>
                                            </p:cTn>
                                            <p:tgtEl>
                                              <p:spTgt spid="10"/>
                                            </p:tgtEl>
                                            <p:attrNameLst>
                                              <p:attrName>style.visibility</p:attrName>
                                            </p:attrNameLst>
                                          </p:cBhvr>
                                          <p:to>
                                            <p:strVal val="hidden"/>
                                          </p:to>
                                        </p:set>
                                      </p:childTnLst>
                                    </p:cTn>
                                  </p:par>
                                </p:childTnLst>
                              </p:cTn>
                            </p:par>
                            <p:par>
                              <p:cTn id="121" fill="hold">
                                <p:stCondLst>
                                  <p:cond delay="14000"/>
                                </p:stCondLst>
                                <p:childTnLst>
                                  <p:par>
                                    <p:cTn id="122" presetID="10" presetClass="exit" presetSubtype="0" fill="hold" grpId="0" nodeType="afterEffect">
                                      <p:stCondLst>
                                        <p:cond delay="500"/>
                                      </p:stCondLst>
                                      <p:childTnLst>
                                        <p:animEffect transition="out" filter="fade">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childTnLst>
                              </p:cTn>
                            </p:par>
                            <p:par>
                              <p:cTn id="125" fill="hold">
                                <p:stCondLst>
                                  <p:cond delay="15000"/>
                                </p:stCondLst>
                                <p:childTnLst>
                                  <p:par>
                                    <p:cTn id="126" presetID="10" presetClass="exit" presetSubtype="0" fill="hold" grpId="0" nodeType="afterEffect">
                                      <p:stCondLst>
                                        <p:cond delay="500"/>
                                      </p:stCondLst>
                                      <p:childTnLst>
                                        <p:animEffect transition="out" filter="fade">
                                          <p:cBhvr>
                                            <p:cTn id="127" dur="500"/>
                                            <p:tgtEl>
                                              <p:spTgt spid="8"/>
                                            </p:tgtEl>
                                          </p:cBhvr>
                                        </p:animEffect>
                                        <p:set>
                                          <p:cBhvr>
                                            <p:cTn id="128" dur="1" fill="hold">
                                              <p:stCondLst>
                                                <p:cond delay="499"/>
                                              </p:stCondLst>
                                            </p:cTn>
                                            <p:tgtEl>
                                              <p:spTgt spid="8"/>
                                            </p:tgtEl>
                                            <p:attrNameLst>
                                              <p:attrName>style.visibility</p:attrName>
                                            </p:attrNameLst>
                                          </p:cBhvr>
                                          <p:to>
                                            <p:strVal val="hidden"/>
                                          </p:to>
                                        </p:set>
                                      </p:childTnLst>
                                    </p:cTn>
                                  </p:par>
                                </p:childTnLst>
                              </p:cTn>
                            </p:par>
                            <p:par>
                              <p:cTn id="129" fill="hold">
                                <p:stCondLst>
                                  <p:cond delay="16000"/>
                                </p:stCondLst>
                                <p:childTnLst>
                                  <p:par>
                                    <p:cTn id="130" presetID="10" presetClass="exit" presetSubtype="0" fill="hold" grpId="0" nodeType="afterEffect">
                                      <p:stCondLst>
                                        <p:cond delay="0"/>
                                      </p:stCondLst>
                                      <p:childTnLst>
                                        <p:animEffect transition="out" filter="fade">
                                          <p:cBhvr>
                                            <p:cTn id="131" dur="500"/>
                                            <p:tgtEl>
                                              <p:spTgt spid="5"/>
                                            </p:tgtEl>
                                          </p:cBhvr>
                                        </p:animEffect>
                                        <p:set>
                                          <p:cBhvr>
                                            <p:cTn id="132" dur="1" fill="hold">
                                              <p:stCondLst>
                                                <p:cond delay="499"/>
                                              </p:stCondLst>
                                            </p:cTn>
                                            <p:tgtEl>
                                              <p:spTgt spid="5"/>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2"/>
                                            </p:tgtEl>
                                          </p:cBhvr>
                                        </p:animEffect>
                                        <p:set>
                                          <p:cBhvr>
                                            <p:cTn id="135" dur="1" fill="hold">
                                              <p:stCondLst>
                                                <p:cond delay="499"/>
                                              </p:stCondLst>
                                            </p:cTn>
                                            <p:tgtEl>
                                              <p:spTgt spid="2"/>
                                            </p:tgtEl>
                                            <p:attrNameLst>
                                              <p:attrName>style.visibility</p:attrName>
                                            </p:attrNameLst>
                                          </p:cBhvr>
                                          <p:to>
                                            <p:strVal val="hidden"/>
                                          </p:to>
                                        </p:set>
                                      </p:childTnLst>
                                    </p:cTn>
                                  </p:par>
                                </p:childTnLst>
                              </p:cTn>
                            </p:par>
                            <p:par>
                              <p:cTn id="136" fill="hold">
                                <p:stCondLst>
                                  <p:cond delay="16500"/>
                                </p:stCondLst>
                                <p:childTnLst>
                                  <p:par>
                                    <p:cTn id="137" presetID="2" presetClass="entr" presetSubtype="2" fill="hold" nodeType="after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additive="base">
                                            <p:cTn id="139" dur="1000" fill="hold"/>
                                            <p:tgtEl>
                                              <p:spTgt spid="48"/>
                                            </p:tgtEl>
                                            <p:attrNameLst>
                                              <p:attrName>ppt_x</p:attrName>
                                            </p:attrNameLst>
                                          </p:cBhvr>
                                          <p:tavLst>
                                            <p:tav tm="0">
                                              <p:val>
                                                <p:strVal val="1+#ppt_w/2"/>
                                              </p:val>
                                            </p:tav>
                                            <p:tav tm="100000">
                                              <p:val>
                                                <p:strVal val="#ppt_x"/>
                                              </p:val>
                                            </p:tav>
                                          </p:tavLst>
                                        </p:anim>
                                        <p:anim calcmode="lin" valueType="num">
                                          <p:cBhvr additive="base">
                                            <p:cTn id="140" dur="1000" fill="hold"/>
                                            <p:tgtEl>
                                              <p:spTgt spid="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11" name="fail-buzzer-04.wav"/>
                                            </p:tgtEl>
                                          </p:cMediaNode>
                                        </p:audio>
                                      </p:subTnLst>
                                    </p:cTn>
                                  </p:par>
                                </p:childTnLst>
                              </p:cTn>
                            </p:par>
                            <p:par>
                              <p:cTn id="141" fill="hold">
                                <p:stCondLst>
                                  <p:cond delay="17500"/>
                                </p:stCondLst>
                                <p:childTnLst>
                                  <p:par>
                                    <p:cTn id="142" presetID="2" presetClass="exit" presetSubtype="8" fill="hold" nodeType="afterEffect">
                                      <p:stCondLst>
                                        <p:cond delay="2000"/>
                                      </p:stCondLst>
                                      <p:childTnLst>
                                        <p:anim calcmode="lin" valueType="num">
                                          <p:cBhvr additive="base">
                                            <p:cTn id="143" dur="750"/>
                                            <p:tgtEl>
                                              <p:spTgt spid="48"/>
                                            </p:tgtEl>
                                            <p:attrNameLst>
                                              <p:attrName>ppt_x</p:attrName>
                                            </p:attrNameLst>
                                          </p:cBhvr>
                                          <p:tavLst>
                                            <p:tav tm="0">
                                              <p:val>
                                                <p:strVal val="ppt_x"/>
                                              </p:val>
                                            </p:tav>
                                            <p:tav tm="100000">
                                              <p:val>
                                                <p:strVal val="0-ppt_w/2"/>
                                              </p:val>
                                            </p:tav>
                                          </p:tavLst>
                                        </p:anim>
                                        <p:anim calcmode="lin" valueType="num">
                                          <p:cBhvr additive="base">
                                            <p:cTn id="144" dur="750"/>
                                            <p:tgtEl>
                                              <p:spTgt spid="48"/>
                                            </p:tgtEl>
                                            <p:attrNameLst>
                                              <p:attrName>ppt_y</p:attrName>
                                            </p:attrNameLst>
                                          </p:cBhvr>
                                          <p:tavLst>
                                            <p:tav tm="0">
                                              <p:val>
                                                <p:strVal val="ppt_y"/>
                                              </p:val>
                                            </p:tav>
                                            <p:tav tm="100000">
                                              <p:val>
                                                <p:strVal val="ppt_y"/>
                                              </p:val>
                                            </p:tav>
                                          </p:tavLst>
                                        </p:anim>
                                        <p:set>
                                          <p:cBhvr>
                                            <p:cTn id="145" dur="1" fill="hold">
                                              <p:stCondLst>
                                                <p:cond delay="749"/>
                                              </p:stCondLst>
                                            </p:cTn>
                                            <p:tgtEl>
                                              <p:spTgt spid="48"/>
                                            </p:tgtEl>
                                            <p:attrNameLst>
                                              <p:attrName>style.visibility</p:attrName>
                                            </p:attrNameLst>
                                          </p:cBhvr>
                                          <p:to>
                                            <p:strVal val="hidden"/>
                                          </p:to>
                                        </p:set>
                                      </p:childTnLst>
                                    </p:cTn>
                                  </p:par>
                                </p:childTnLst>
                              </p:cTn>
                            </p:par>
                            <p:par>
                              <p:cTn id="146" fill="hold">
                                <p:stCondLst>
                                  <p:cond delay="20250"/>
                                </p:stCondLst>
                                <p:childTnLst>
                                  <p:par>
                                    <p:cTn id="147" presetID="53" presetClass="entr" presetSubtype="16"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 calcmode="lin" valueType="num">
                                          <p:cBhvr>
                                            <p:cTn id="149" dur="1000" fill="hold"/>
                                            <p:tgtEl>
                                              <p:spTgt spid="42"/>
                                            </p:tgtEl>
                                            <p:attrNameLst>
                                              <p:attrName>ppt_w</p:attrName>
                                            </p:attrNameLst>
                                          </p:cBhvr>
                                          <p:tavLst>
                                            <p:tav tm="0">
                                              <p:val>
                                                <p:fltVal val="0"/>
                                              </p:val>
                                            </p:tav>
                                            <p:tav tm="100000">
                                              <p:val>
                                                <p:strVal val="#ppt_w"/>
                                              </p:val>
                                            </p:tav>
                                          </p:tavLst>
                                        </p:anim>
                                        <p:anim calcmode="lin" valueType="num">
                                          <p:cBhvr>
                                            <p:cTn id="150" dur="1000" fill="hold"/>
                                            <p:tgtEl>
                                              <p:spTgt spid="42"/>
                                            </p:tgtEl>
                                            <p:attrNameLst>
                                              <p:attrName>ppt_h</p:attrName>
                                            </p:attrNameLst>
                                          </p:cBhvr>
                                          <p:tavLst>
                                            <p:tav tm="0">
                                              <p:val>
                                                <p:fltVal val="0"/>
                                              </p:val>
                                            </p:tav>
                                            <p:tav tm="100000">
                                              <p:val>
                                                <p:strVal val="#ppt_h"/>
                                              </p:val>
                                            </p:tav>
                                          </p:tavLst>
                                        </p:anim>
                                        <p:animEffect transition="in" filter="fade">
                                          <p:cBhvr>
                                            <p:cTn id="151" dur="1000"/>
                                            <p:tgtEl>
                                              <p:spTgt spid="42"/>
                                            </p:tgtEl>
                                          </p:cBhvr>
                                        </p:animEffect>
                                      </p:childTnLst>
                                    </p:cTn>
                                  </p:par>
                                </p:childTnLst>
                              </p:cTn>
                            </p:par>
                            <p:par>
                              <p:cTn id="152" fill="hold">
                                <p:stCondLst>
                                  <p:cond delay="21250"/>
                                </p:stCondLst>
                                <p:childTnLst>
                                  <p:par>
                                    <p:cTn id="153" presetID="10" presetClass="entr" presetSubtype="0" fill="hold" grpId="0" nodeType="afterEffect">
                                      <p:stCondLst>
                                        <p:cond delay="0"/>
                                      </p:stCondLst>
                                      <p:childTnLst>
                                        <p:set>
                                          <p:cBhvr>
                                            <p:cTn id="154" dur="1" fill="hold">
                                              <p:stCondLst>
                                                <p:cond delay="0"/>
                                              </p:stCondLst>
                                            </p:cTn>
                                            <p:tgtEl>
                                              <p:spTgt spid="50"/>
                                            </p:tgtEl>
                                            <p:attrNameLst>
                                              <p:attrName>style.visibility</p:attrName>
                                            </p:attrNameLst>
                                          </p:cBhvr>
                                          <p:to>
                                            <p:strVal val="visible"/>
                                          </p:to>
                                        </p:set>
                                        <p:animEffect transition="in" filter="fade">
                                          <p:cBhvr>
                                            <p:cTn id="155" dur="500"/>
                                            <p:tgtEl>
                                              <p:spTgt spid="50"/>
                                            </p:tgtEl>
                                          </p:cBhvr>
                                        </p:animEffect>
                                      </p:childTnLst>
                                    </p:cTn>
                                  </p:par>
                                </p:childTnLst>
                              </p:cTn>
                            </p:par>
                          </p:childTnLst>
                        </p:cTn>
                      </p:par>
                    </p:childTnLst>
                  </p:cTn>
                  <p:nextCondLst>
                    <p:cond evt="onClick" delay="0">
                      <p:tgtEl>
                        <p:spTgt spid="6"/>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ومتى : لا ملك علينا الا قيصر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02759"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3"/>
            <a:ext cx="5717751" cy="1815882"/>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رؤساء الكهنة قالو هذا الكلام لبيلاطس وحدث هذا يوم الجمعة يوم التهيئة للفصح وكان الوقت نحو الظهر. الاصحاح التاسع عشر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14-15-16</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84020078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23094"/>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 سترون السماء مفتوحة وملائكة الله صاعدين نازلين على ابن الانسان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8" y="1223094"/>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199025" y="2335224"/>
            <a:ext cx="5717751" cy="1569660"/>
          </a:xfrm>
          <a:prstGeom prst="rect">
            <a:avLst/>
          </a:prstGeom>
          <a:noFill/>
        </p:spPr>
        <p:txBody>
          <a:bodyPr wrap="square" rtlCol="1" anchor="ctr">
            <a:spAutoFit/>
          </a:bodyPr>
          <a:lstStyle/>
          <a:p>
            <a:r>
              <a:rPr lang="ar-IQ" sz="3200" b="1" dirty="0">
                <a:solidFill>
                  <a:schemeClr val="bg1"/>
                </a:solidFill>
                <a:effectLst>
                  <a:outerShdw blurRad="38100" dist="38100" dir="2700000" algn="tl">
                    <a:srgbClr val="000000">
                      <a:alpha val="43137"/>
                    </a:srgbClr>
                  </a:outerShdw>
                </a:effectLst>
              </a:rPr>
              <a:t>الجواب : يسوع هو من قال هذا الكلام وكان هذا الكلام موجها الى </a:t>
            </a:r>
            <a:r>
              <a:rPr lang="ar-IQ" sz="3200" b="1" dirty="0" err="1">
                <a:solidFill>
                  <a:schemeClr val="bg1"/>
                </a:solidFill>
                <a:effectLst>
                  <a:outerShdw blurRad="38100" dist="38100" dir="2700000" algn="tl">
                    <a:srgbClr val="000000">
                      <a:alpha val="43137"/>
                    </a:srgbClr>
                  </a:outerShdw>
                </a:effectLst>
              </a:rPr>
              <a:t>نثنائيل</a:t>
            </a:r>
            <a:r>
              <a:rPr lang="ar-IQ" sz="3200" b="1" dirty="0">
                <a:solidFill>
                  <a:schemeClr val="bg1"/>
                </a:solidFill>
                <a:effectLst>
                  <a:outerShdw blurRad="38100" dist="38100" dir="2700000" algn="tl">
                    <a:srgbClr val="000000">
                      <a:alpha val="43137"/>
                    </a:srgbClr>
                  </a:outerShdw>
                </a:effectLst>
              </a:rPr>
              <a:t> . الاصحاح الأول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51</a:t>
            </a:r>
            <a:endParaRPr lang="en-US"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296467" y="31222"/>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0420760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ومتى : اخذوا الرب من القبر ولا نعرف اين وضعوه.</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794747" y="2464211"/>
            <a:ext cx="6602505" cy="1382763"/>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مريم المجدلية من قالت هذا الكلام لبطرس والتلميذ الحبيب عندما رأت الحجر مرفوعا وكان ذلك يوم الاحد . الاصحاح العشرون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1-2 </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500412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61900" y="12142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ومتى : لماذا تبكين يا امرأة ومن تطلبين.</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73973" y="12142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124542"/>
            <a:ext cx="5717751" cy="2062103"/>
          </a:xfrm>
          <a:prstGeom prst="rect">
            <a:avLst/>
          </a:prstGeom>
          <a:noFill/>
        </p:spPr>
        <p:txBody>
          <a:bodyPr wrap="square" rtlCol="1" anchor="ctr">
            <a:spAutoFit/>
          </a:bodyPr>
          <a:lstStyle/>
          <a:p>
            <a:pPr algn="ctr"/>
            <a:r>
              <a:rPr lang="ar-IQ" sz="3200" b="1" dirty="0">
                <a:solidFill>
                  <a:schemeClr val="bg1"/>
                </a:solidFill>
                <a:effectLst>
                  <a:outerShdw blurRad="38100" dist="38100" dir="2700000" algn="tl">
                    <a:srgbClr val="000000">
                      <a:alpha val="43137"/>
                    </a:srgbClr>
                  </a:outerShdw>
                </a:effectLst>
              </a:rPr>
              <a:t>يسوع المسيح قال هذا الكلام لمريم المجدلية عندما ظهر لها وهي واقفة عند القبر تبكي . الاصحاح العشرون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11-15</a:t>
            </a:r>
            <a:endParaRPr lang="ar-JO"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94264178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2800" b="1" dirty="0">
                <a:effectLst>
                  <a:outerShdw blurRad="38100" dist="38100" dir="2700000" algn="tl">
                    <a:srgbClr val="000000">
                      <a:alpha val="43137"/>
                    </a:srgbClr>
                  </a:outerShdw>
                </a:effectLst>
              </a:rPr>
              <a:t>من قال ولمن ومتى : كنت وانت شاب تشد حزامك بيديك وتذهب الى حيث تريد </a:t>
            </a:r>
            <a:r>
              <a:rPr lang="ar-IQ" sz="2800" b="1" dirty="0" err="1">
                <a:effectLst>
                  <a:outerShdw blurRad="38100" dist="38100" dir="2700000" algn="tl">
                    <a:srgbClr val="000000">
                      <a:alpha val="43137"/>
                    </a:srgbClr>
                  </a:outerShdw>
                </a:effectLst>
              </a:rPr>
              <a:t>فأذا</a:t>
            </a:r>
            <a:r>
              <a:rPr lang="ar-IQ" sz="2800" b="1" dirty="0">
                <a:effectLst>
                  <a:outerShdw blurRad="38100" dist="38100" dir="2700000" algn="tl">
                    <a:srgbClr val="000000">
                      <a:alpha val="43137"/>
                    </a:srgbClr>
                  </a:outerShdw>
                </a:effectLst>
              </a:rPr>
              <a:t> صرت شيخا مددت يديك وشد غيرك لك حزامك واخذك الى حيث </a:t>
            </a:r>
            <a:r>
              <a:rPr lang="ar-IQ" sz="2800" b="1" dirty="0" err="1">
                <a:effectLst>
                  <a:outerShdw blurRad="38100" dist="38100" dir="2700000" algn="tl">
                    <a:srgbClr val="000000">
                      <a:alpha val="43137"/>
                    </a:srgbClr>
                  </a:outerShdw>
                </a:effectLst>
              </a:rPr>
              <a:t>لاتريد</a:t>
            </a:r>
            <a:r>
              <a:rPr lang="ar-IQ" sz="2800" b="1" dirty="0">
                <a:effectLst>
                  <a:outerShdw blurRad="38100" dist="38100" dir="2700000" algn="tl">
                    <a:srgbClr val="000000">
                      <a:alpha val="43137"/>
                    </a:srgbClr>
                  </a:outerShdw>
                </a:effectLst>
              </a:rPr>
              <a:t> .</a:t>
            </a:r>
            <a:endParaRPr lang="ar-JO" sz="28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888515" y="2555428"/>
            <a:ext cx="6446347" cy="1200329"/>
          </a:xfrm>
          <a:prstGeom prst="rect">
            <a:avLst/>
          </a:prstGeom>
          <a:noFill/>
        </p:spPr>
        <p:txBody>
          <a:bodyPr wrap="square" rtlCol="1" anchor="ctr">
            <a:spAutoFit/>
          </a:bodyPr>
          <a:lstStyle/>
          <a:p>
            <a:pPr algn="ctr"/>
            <a:r>
              <a:rPr lang="ar-IQ" sz="2400" b="1" dirty="0">
                <a:solidFill>
                  <a:schemeClr val="bg1"/>
                </a:solidFill>
                <a:effectLst>
                  <a:outerShdw blurRad="38100" dist="38100" dir="2700000" algn="tl">
                    <a:srgbClr val="000000">
                      <a:alpha val="43137"/>
                    </a:srgbClr>
                  </a:outerShdw>
                </a:effectLst>
              </a:rPr>
              <a:t>يسوع هو من قال هذا الكلام لبطرس ( سمعان بن يوحنا ) وحدث هذا عن الظهور الثالث ليسوع  للتلاميذ . الاصحاح الواحد والعشرون </a:t>
            </a:r>
            <a:r>
              <a:rPr lang="ar-IQ" sz="2400" b="1" dirty="0" err="1">
                <a:solidFill>
                  <a:schemeClr val="bg1"/>
                </a:solidFill>
                <a:effectLst>
                  <a:outerShdw blurRad="38100" dist="38100" dir="2700000" algn="tl">
                    <a:srgbClr val="000000">
                      <a:alpha val="43137"/>
                    </a:srgbClr>
                  </a:outerShdw>
                </a:effectLst>
              </a:rPr>
              <a:t>الاية</a:t>
            </a:r>
            <a:r>
              <a:rPr lang="ar-IQ" sz="2400" b="1" dirty="0">
                <a:solidFill>
                  <a:schemeClr val="bg1"/>
                </a:solidFill>
                <a:effectLst>
                  <a:outerShdw blurRad="38100" dist="38100" dir="2700000" algn="tl">
                    <a:srgbClr val="000000">
                      <a:alpha val="43137"/>
                    </a:srgbClr>
                  </a:outerShdw>
                </a:effectLst>
              </a:rPr>
              <a:t> رقم 14-17-18</a:t>
            </a:r>
            <a:endParaRPr lang="ar-JO" sz="24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262272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33036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ولماذا : لو شئت ان يبقى الى ان اجيء فماذا يعنيك؟ اتبعني انت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182859" y="1320510"/>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2240008" y="2463096"/>
            <a:ext cx="7636636" cy="1384995"/>
          </a:xfrm>
          <a:prstGeom prst="rect">
            <a:avLst/>
          </a:prstGeom>
          <a:noFill/>
        </p:spPr>
        <p:txBody>
          <a:bodyPr wrap="square" rtlCol="1" anchor="ctr">
            <a:spAutoFit/>
          </a:bodyPr>
          <a:lstStyle/>
          <a:p>
            <a:pPr algn="ctr"/>
            <a:r>
              <a:rPr lang="ar-IQ" sz="2800" b="1" dirty="0">
                <a:solidFill>
                  <a:schemeClr val="bg1"/>
                </a:solidFill>
                <a:effectLst>
                  <a:outerShdw blurRad="38100" dist="38100" dir="2700000" algn="tl">
                    <a:srgbClr val="000000">
                      <a:alpha val="43137"/>
                    </a:srgbClr>
                  </a:outerShdw>
                </a:effectLst>
              </a:rPr>
              <a:t>يسوع  قال هذا الكلام لبطرس, بعدما رأى بطرس التلميذ الحبيب وبدأ يسأل يسوع حوله ويقول ( </a:t>
            </a:r>
            <a:r>
              <a:rPr lang="ar-IQ" sz="2800" b="1" dirty="0" err="1">
                <a:solidFill>
                  <a:schemeClr val="bg1"/>
                </a:solidFill>
                <a:effectLst>
                  <a:outerShdw blurRad="38100" dist="38100" dir="2700000" algn="tl">
                    <a:srgbClr val="000000">
                      <a:alpha val="43137"/>
                    </a:srgbClr>
                  </a:outerShdw>
                </a:effectLst>
              </a:rPr>
              <a:t>يارب</a:t>
            </a:r>
            <a:r>
              <a:rPr lang="ar-IQ" sz="2800" b="1" dirty="0">
                <a:solidFill>
                  <a:schemeClr val="bg1"/>
                </a:solidFill>
                <a:effectLst>
                  <a:outerShdw blurRad="38100" dist="38100" dir="2700000" algn="tl">
                    <a:srgbClr val="000000">
                      <a:alpha val="43137"/>
                    </a:srgbClr>
                  </a:outerShdw>
                </a:effectLst>
              </a:rPr>
              <a:t> وهذا ما هو مصيره ؟ ) الاصحاح الواحد والعشرون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21-22</a:t>
            </a:r>
            <a:endParaRPr lang="ar-JO"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5345542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وأين : لا تعملوا للقوت الفاني بل اعملوا للقوت الباقي للحياة الأبدية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21197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020383" y="2370763"/>
            <a:ext cx="6150512" cy="1569660"/>
          </a:xfrm>
          <a:prstGeom prst="rect">
            <a:avLst/>
          </a:prstGeom>
          <a:noFill/>
        </p:spPr>
        <p:txBody>
          <a:bodyPr wrap="square" rtlCol="1" anchor="ctr">
            <a:spAutoFit/>
          </a:bodyPr>
          <a:lstStyle/>
          <a:p>
            <a:pPr algn="ctr"/>
            <a:r>
              <a:rPr lang="ar-IQ" sz="3200" b="1" dirty="0">
                <a:solidFill>
                  <a:schemeClr val="bg1"/>
                </a:solidFill>
                <a:effectLst>
                  <a:outerShdw blurRad="38100" dist="38100" dir="2700000" algn="tl">
                    <a:srgbClr val="000000">
                      <a:alpha val="43137"/>
                    </a:srgbClr>
                  </a:outerShdw>
                </a:effectLst>
              </a:rPr>
              <a:t>يسوع من قال هذا الكلام للجمع في </a:t>
            </a:r>
            <a:r>
              <a:rPr lang="ar-IQ" sz="3200" b="1" dirty="0" err="1">
                <a:solidFill>
                  <a:schemeClr val="bg1"/>
                </a:solidFill>
                <a:effectLst>
                  <a:outerShdw blurRad="38100" dist="38100" dir="2700000" algn="tl">
                    <a:srgbClr val="000000">
                      <a:alpha val="43137"/>
                    </a:srgbClr>
                  </a:outerShdw>
                </a:effectLst>
              </a:rPr>
              <a:t>كفرناحوم</a:t>
            </a:r>
            <a:r>
              <a:rPr lang="ar-IQ" sz="3200" b="1" dirty="0">
                <a:solidFill>
                  <a:schemeClr val="bg1"/>
                </a:solidFill>
                <a:effectLst>
                  <a:outerShdw blurRad="38100" dist="38100" dir="2700000" algn="tl">
                    <a:srgbClr val="000000">
                      <a:alpha val="43137"/>
                    </a:srgbClr>
                  </a:outerShdw>
                </a:effectLst>
              </a:rPr>
              <a:t> بعدما ركب الجموع القوارب وتبعوا يسوع الى هناك. الاصحاح السادس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24-27</a:t>
            </a:r>
            <a:endParaRPr lang="ar-JO"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8961601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01909" y="1245177"/>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وأين : ارفعوا هذا من هنا, ولا تجعلوا من بيت ابي بيتا للتجارة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9357"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463096"/>
            <a:ext cx="5717751" cy="1384995"/>
          </a:xfrm>
          <a:prstGeom prst="rect">
            <a:avLst/>
          </a:prstGeom>
          <a:noFill/>
        </p:spPr>
        <p:txBody>
          <a:bodyPr wrap="square" rtlCol="1" anchor="ctr">
            <a:spAutoFit/>
          </a:bodyPr>
          <a:lstStyle/>
          <a:p>
            <a:r>
              <a:rPr lang="ar-IQ" sz="2800" b="1" dirty="0">
                <a:solidFill>
                  <a:schemeClr val="bg1"/>
                </a:solidFill>
                <a:effectLst>
                  <a:outerShdw blurRad="38100" dist="38100" dir="2700000" algn="tl">
                    <a:srgbClr val="000000">
                      <a:alpha val="43137"/>
                    </a:srgbClr>
                  </a:outerShdw>
                </a:effectLst>
              </a:rPr>
              <a:t>الجواب : يسوع من قال هذا الكلام وقاله حينما صعد الى اورشليم ورأى في الهيكل باعة البقر والغنم والحمام . الاصحاح الثاني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16</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400233920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8"/>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4400" b="1" dirty="0"/>
              <a:t>من قال ولمن وأين :</a:t>
            </a:r>
          </a:p>
          <a:p>
            <a:pPr algn="ctr"/>
            <a:r>
              <a:rPr lang="ar-IQ" sz="4400" b="1" dirty="0"/>
              <a:t> ارنا اية تجيز عملك هذا </a:t>
            </a:r>
            <a:endParaRPr lang="ar-JO" sz="44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155"/>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124543"/>
            <a:ext cx="5717751" cy="2062103"/>
          </a:xfrm>
          <a:prstGeom prst="rect">
            <a:avLst/>
          </a:prstGeom>
          <a:noFill/>
        </p:spPr>
        <p:txBody>
          <a:bodyPr wrap="square" rtlCol="1" anchor="ctr">
            <a:spAutoFit/>
          </a:bodyPr>
          <a:lstStyle/>
          <a:p>
            <a:r>
              <a:rPr lang="ar-IQ" sz="3200" b="1" dirty="0">
                <a:solidFill>
                  <a:schemeClr val="bg1"/>
                </a:solidFill>
                <a:effectLst>
                  <a:outerShdw blurRad="38100" dist="38100" dir="2700000" algn="tl">
                    <a:srgbClr val="000000">
                      <a:alpha val="43137"/>
                    </a:srgbClr>
                  </a:outerShdw>
                </a:effectLst>
              </a:rPr>
              <a:t>الجواب : اليهود هم من قالو هذا الكلام ووجهوا الكلام الى يسوع عندما </a:t>
            </a:r>
            <a:r>
              <a:rPr lang="ar-IQ" sz="3200" b="1" dirty="0" err="1">
                <a:solidFill>
                  <a:schemeClr val="bg1"/>
                </a:solidFill>
                <a:effectLst>
                  <a:outerShdw blurRad="38100" dist="38100" dir="2700000" algn="tl">
                    <a:srgbClr val="000000">
                      <a:alpha val="43137"/>
                    </a:srgbClr>
                  </a:outerShdw>
                </a:effectLst>
              </a:rPr>
              <a:t>كانو</a:t>
            </a:r>
            <a:r>
              <a:rPr lang="ar-IQ" sz="3200" b="1" dirty="0">
                <a:solidFill>
                  <a:schemeClr val="bg1"/>
                </a:solidFill>
                <a:effectLst>
                  <a:outerShdw blurRad="38100" dist="38100" dir="2700000" algn="tl">
                    <a:srgbClr val="000000">
                      <a:alpha val="43137"/>
                    </a:srgbClr>
                  </a:outerShdw>
                </a:effectLst>
              </a:rPr>
              <a:t> جميعهم في الهيكل . الاصحاح الثاني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18</a:t>
            </a:r>
            <a:endParaRPr lang="en-US"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9104210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ومتى : يا معلم, نحن نعرف ان الله ارسلك معلما, فلا احد يقدر ان يصنع </a:t>
            </a:r>
            <a:r>
              <a:rPr lang="ar-IQ" sz="3600" b="1" dirty="0" err="1">
                <a:effectLst>
                  <a:outerShdw blurRad="38100" dist="38100" dir="2700000" algn="tl">
                    <a:srgbClr val="000000">
                      <a:alpha val="43137"/>
                    </a:srgbClr>
                  </a:outerShdw>
                </a:effectLst>
              </a:rPr>
              <a:t>ماتصنعه</a:t>
            </a:r>
            <a:r>
              <a:rPr lang="ar-IQ" sz="3600" b="1" dirty="0">
                <a:effectLst>
                  <a:outerShdw blurRad="38100" dist="38100" dir="2700000" algn="tl">
                    <a:srgbClr val="000000">
                      <a:alpha val="43137"/>
                    </a:srgbClr>
                  </a:outerShdw>
                </a:effectLst>
              </a:rPr>
              <a:t> من </a:t>
            </a:r>
            <a:r>
              <a:rPr lang="ar-IQ" sz="3600" b="1" dirty="0" err="1">
                <a:effectLst>
                  <a:outerShdw blurRad="38100" dist="38100" dir="2700000" algn="tl">
                    <a:srgbClr val="000000">
                      <a:alpha val="43137"/>
                    </a:srgbClr>
                  </a:outerShdw>
                </a:effectLst>
              </a:rPr>
              <a:t>الايات</a:t>
            </a:r>
            <a:r>
              <a:rPr lang="ar-IQ" sz="3600" b="1" dirty="0">
                <a:effectLst>
                  <a:outerShdw blurRad="38100" dist="38100" dir="2700000" algn="tl">
                    <a:srgbClr val="000000">
                      <a:alpha val="43137"/>
                    </a:srgbClr>
                  </a:outerShdw>
                </a:effectLst>
              </a:rPr>
              <a:t> الا اذا كان الله معه .</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124542"/>
            <a:ext cx="5717751" cy="2062103"/>
          </a:xfrm>
          <a:prstGeom prst="rect">
            <a:avLst/>
          </a:prstGeom>
          <a:noFill/>
        </p:spPr>
        <p:txBody>
          <a:bodyPr wrap="square" rtlCol="1" anchor="ctr">
            <a:spAutoFit/>
          </a:bodyPr>
          <a:lstStyle/>
          <a:p>
            <a:r>
              <a:rPr lang="ar-IQ" sz="3200" b="1" dirty="0">
                <a:solidFill>
                  <a:schemeClr val="bg1"/>
                </a:solidFill>
                <a:effectLst>
                  <a:outerShdw blurRad="38100" dist="38100" dir="2700000" algn="tl">
                    <a:srgbClr val="000000">
                      <a:alpha val="43137"/>
                    </a:srgbClr>
                  </a:outerShdw>
                </a:effectLst>
              </a:rPr>
              <a:t>الجواب : القائل هو رجل فريسي من رؤساء اليهود اسمه </a:t>
            </a:r>
            <a:r>
              <a:rPr lang="ar-IQ" sz="3200" b="1" dirty="0" err="1">
                <a:solidFill>
                  <a:schemeClr val="bg1"/>
                </a:solidFill>
                <a:effectLst>
                  <a:outerShdw blurRad="38100" dist="38100" dir="2700000" algn="tl">
                    <a:srgbClr val="000000">
                      <a:alpha val="43137"/>
                    </a:srgbClr>
                  </a:outerShdw>
                </a:effectLst>
              </a:rPr>
              <a:t>نيقوديموس</a:t>
            </a:r>
            <a:r>
              <a:rPr lang="ar-IQ" sz="3200" b="1" dirty="0">
                <a:solidFill>
                  <a:schemeClr val="bg1"/>
                </a:solidFill>
                <a:effectLst>
                  <a:outerShdw blurRad="38100" dist="38100" dir="2700000" algn="tl">
                    <a:srgbClr val="000000">
                      <a:alpha val="43137"/>
                    </a:srgbClr>
                  </a:outerShdw>
                </a:effectLst>
              </a:rPr>
              <a:t> وجه كلامه الى يسوع عندما جاء اليه ليلا . الاصحاح الثالث </a:t>
            </a:r>
            <a:r>
              <a:rPr lang="ar-IQ" sz="3200" b="1" dirty="0" err="1">
                <a:solidFill>
                  <a:schemeClr val="bg1"/>
                </a:solidFill>
                <a:effectLst>
                  <a:outerShdw blurRad="38100" dist="38100" dir="2700000" algn="tl">
                    <a:srgbClr val="000000">
                      <a:alpha val="43137"/>
                    </a:srgbClr>
                  </a:outerShdw>
                </a:effectLst>
              </a:rPr>
              <a:t>الاية</a:t>
            </a:r>
            <a:r>
              <a:rPr lang="ar-IQ" sz="3200" b="1" dirty="0">
                <a:solidFill>
                  <a:schemeClr val="bg1"/>
                </a:solidFill>
                <a:effectLst>
                  <a:outerShdw blurRad="38100" dist="38100" dir="2700000" algn="tl">
                    <a:srgbClr val="000000">
                      <a:alpha val="43137"/>
                    </a:srgbClr>
                  </a:outerShdw>
                </a:effectLst>
              </a:rPr>
              <a:t> رقم 2</a:t>
            </a:r>
            <a:endParaRPr lang="en-US"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3740830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2731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600" b="1" dirty="0">
                <a:effectLst>
                  <a:outerShdw blurRad="38100" dist="38100" dir="2700000" algn="tl">
                    <a:srgbClr val="000000">
                      <a:alpha val="43137"/>
                    </a:srgbClr>
                  </a:outerShdw>
                </a:effectLst>
              </a:rPr>
              <a:t>من قال ولمن وأين : من له العروس فهو العريس واما صديق العريس فيقف بجانبه يصغي فرحا لهتاف العريس ومثل هذا الفرح فرحي وهو الان كامل.</a:t>
            </a:r>
            <a:endParaRPr lang="ar-JO" sz="36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20958" y="1216669"/>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247653"/>
            <a:ext cx="5717751" cy="1815882"/>
          </a:xfrm>
          <a:prstGeom prst="rect">
            <a:avLst/>
          </a:prstGeom>
          <a:noFill/>
        </p:spPr>
        <p:txBody>
          <a:bodyPr wrap="square" rtlCol="1" anchor="ctr">
            <a:spAutoFit/>
          </a:bodyPr>
          <a:lstStyle/>
          <a:p>
            <a:r>
              <a:rPr lang="ar-IQ" sz="2800" b="1" dirty="0">
                <a:solidFill>
                  <a:schemeClr val="bg1"/>
                </a:solidFill>
                <a:effectLst>
                  <a:outerShdw blurRad="38100" dist="38100" dir="2700000" algn="tl">
                    <a:srgbClr val="000000">
                      <a:alpha val="43137"/>
                    </a:srgbClr>
                  </a:outerShdw>
                </a:effectLst>
              </a:rPr>
              <a:t>الجواب : يوحنا المعمدان هو من تكلم بهذا الكلام وكان يوجه كلامه هذا لتلاميذه وحدث هذا في منطقة عين نون الذي كان يوحنا يعمد الناس فيها . الاصحاح الثالث </a:t>
            </a:r>
            <a:r>
              <a:rPr lang="ar-IQ" sz="2800" b="1" dirty="0" err="1">
                <a:solidFill>
                  <a:schemeClr val="bg1"/>
                </a:solidFill>
                <a:effectLst>
                  <a:outerShdw blurRad="38100" dist="38100" dir="2700000" algn="tl">
                    <a:srgbClr val="000000">
                      <a:alpha val="43137"/>
                    </a:srgbClr>
                  </a:outerShdw>
                </a:effectLst>
              </a:rPr>
              <a:t>الاية</a:t>
            </a:r>
            <a:r>
              <a:rPr lang="ar-IQ" sz="2800" b="1" dirty="0">
                <a:solidFill>
                  <a:schemeClr val="bg1"/>
                </a:solidFill>
                <a:effectLst>
                  <a:outerShdw blurRad="38100" dist="38100" dir="2700000" algn="tl">
                    <a:srgbClr val="000000">
                      <a:alpha val="43137"/>
                    </a:srgbClr>
                  </a:outerShdw>
                </a:effectLst>
              </a:rPr>
              <a:t> رقم 29-23</a:t>
            </a:r>
            <a:endParaRPr lang="en-US" sz="28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52897487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مستطيل أزرق (السؤال)"/>
          <p:cNvSpPr/>
          <p:nvPr/>
        </p:nvSpPr>
        <p:spPr>
          <a:xfrm>
            <a:off x="2220958" y="1296323"/>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IQ" sz="3200" b="1" dirty="0">
                <a:effectLst>
                  <a:outerShdw blurRad="38100" dist="38100" dir="2700000" algn="tl">
                    <a:srgbClr val="000000">
                      <a:alpha val="43137"/>
                    </a:srgbClr>
                  </a:outerShdw>
                </a:effectLst>
              </a:rPr>
              <a:t>من قال ولمن وأين : لو كنت تعرفين عطية الله ومن هو الذي يقول لك اعطني لأشرب لطلبت انت منه فأعطاك ماء الحياة .</a:t>
            </a:r>
            <a:endParaRPr lang="ar-JO" sz="3200" b="1" dirty="0">
              <a:effectLst>
                <a:outerShdw blurRad="38100" dist="38100" dir="2700000" algn="tl">
                  <a:srgbClr val="000000">
                    <a:alpha val="43137"/>
                  </a:srgbClr>
                </a:outerShdw>
              </a:effectLst>
            </a:endParaRPr>
          </a:p>
        </p:txBody>
      </p:sp>
      <p:sp>
        <p:nvSpPr>
          <p:cNvPr id="42" name="المستطيل الإجابة الأزرق"/>
          <p:cNvSpPr/>
          <p:nvPr/>
        </p:nvSpPr>
        <p:spPr>
          <a:xfrm>
            <a:off x="2210242" y="1306004"/>
            <a:ext cx="7750084" cy="3877848"/>
          </a:xfrm>
          <a:prstGeom prst="roundRect">
            <a:avLst/>
          </a:prstGeom>
          <a:ln>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ar-JO" dirty="0"/>
          </a:p>
        </p:txBody>
      </p:sp>
      <p:sp>
        <p:nvSpPr>
          <p:cNvPr id="50" name="الإجابة"/>
          <p:cNvSpPr/>
          <p:nvPr/>
        </p:nvSpPr>
        <p:spPr>
          <a:xfrm>
            <a:off x="5572127" y="1442834"/>
            <a:ext cx="1009648" cy="438100"/>
          </a:xfrm>
          <a:prstGeom prst="round2SameRect">
            <a:avLst>
              <a:gd name="adj1" fmla="val 36882"/>
              <a:gd name="adj2" fmla="val 8789"/>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الإجابة</a:t>
            </a:r>
          </a:p>
        </p:txBody>
      </p:sp>
      <p:sp>
        <p:nvSpPr>
          <p:cNvPr id="51" name="رجوع">
            <a:hlinkClick r:id="rId3" action="ppaction://hlinksldjump"/>
          </p:cNvPr>
          <p:cNvSpPr/>
          <p:nvPr/>
        </p:nvSpPr>
        <p:spPr>
          <a:xfrm>
            <a:off x="5572127" y="4511897"/>
            <a:ext cx="1009648" cy="438100"/>
          </a:xfrm>
          <a:prstGeom prst="round2SameRect">
            <a:avLst>
              <a:gd name="adj1" fmla="val 8618"/>
              <a:gd name="adj2" fmla="val 35604"/>
            </a:avLst>
          </a:prstGeom>
          <a:solidFill>
            <a:schemeClr val="accent5">
              <a:lumMod val="50000"/>
            </a:schemeClr>
          </a:solidFill>
          <a:ln>
            <a:solidFill>
              <a:schemeClr val="bg1"/>
            </a:solidFill>
          </a:ln>
          <a:effectLst/>
        </p:spPr>
        <p:style>
          <a:lnRef idx="0">
            <a:schemeClr val="accent4"/>
          </a:lnRef>
          <a:fillRef idx="3">
            <a:schemeClr val="accent4"/>
          </a:fillRef>
          <a:effectRef idx="3">
            <a:schemeClr val="accent4"/>
          </a:effectRef>
          <a:fontRef idx="minor">
            <a:schemeClr val="lt1"/>
          </a:fontRef>
        </p:style>
        <p:txBody>
          <a:bodyPr rtlCol="1" anchor="ctr"/>
          <a:lstStyle/>
          <a:p>
            <a:pPr algn="ctr" rtl="0"/>
            <a:r>
              <a:rPr lang="ar-JO" sz="2000" b="1" dirty="0">
                <a:effectLst>
                  <a:outerShdw blurRad="38100" dist="38100" dir="2700000" algn="tl">
                    <a:srgbClr val="000000">
                      <a:alpha val="43137"/>
                    </a:srgbClr>
                  </a:outerShdw>
                </a:effectLst>
              </a:rPr>
              <a:t>رجوع</a:t>
            </a:r>
          </a:p>
        </p:txBody>
      </p:sp>
      <p:sp>
        <p:nvSpPr>
          <p:cNvPr id="54" name="نص الجواب"/>
          <p:cNvSpPr txBox="1"/>
          <p:nvPr/>
        </p:nvSpPr>
        <p:spPr>
          <a:xfrm>
            <a:off x="3222088" y="2370764"/>
            <a:ext cx="5717751" cy="1569660"/>
          </a:xfrm>
          <a:prstGeom prst="rect">
            <a:avLst/>
          </a:prstGeom>
          <a:noFill/>
        </p:spPr>
        <p:txBody>
          <a:bodyPr wrap="square" rtlCol="1" anchor="ctr">
            <a:spAutoFit/>
          </a:bodyPr>
          <a:lstStyle/>
          <a:p>
            <a:r>
              <a:rPr lang="ar-IQ" sz="3200" b="1" dirty="0">
                <a:solidFill>
                  <a:schemeClr val="bg1"/>
                </a:solidFill>
                <a:effectLst>
                  <a:outerShdw blurRad="38100" dist="38100" dir="2700000" algn="tl">
                    <a:srgbClr val="000000">
                      <a:alpha val="43137"/>
                    </a:srgbClr>
                  </a:outerShdw>
                </a:effectLst>
              </a:rPr>
              <a:t>الجواب : يسوع هو من قال هذا الكلام ووجهه للمرأة السامرية في مدينة السامرة منطقة </a:t>
            </a:r>
            <a:r>
              <a:rPr lang="ar-IQ" sz="3200" b="1" dirty="0" err="1">
                <a:solidFill>
                  <a:schemeClr val="bg1"/>
                </a:solidFill>
                <a:effectLst>
                  <a:outerShdw blurRad="38100" dist="38100" dir="2700000" algn="tl">
                    <a:srgbClr val="000000">
                      <a:alpha val="43137"/>
                    </a:srgbClr>
                  </a:outerShdw>
                </a:effectLst>
              </a:rPr>
              <a:t>سوخار</a:t>
            </a:r>
            <a:r>
              <a:rPr lang="ar-IQ" sz="3200" b="1" dirty="0">
                <a:solidFill>
                  <a:schemeClr val="bg1"/>
                </a:solidFill>
                <a:effectLst>
                  <a:outerShdw blurRad="38100" dist="38100" dir="2700000" algn="tl">
                    <a:srgbClr val="000000">
                      <a:alpha val="43137"/>
                    </a:srgbClr>
                  </a:outerShdw>
                </a:effectLst>
              </a:rPr>
              <a:t> الاصحاح الرابع اية 5-10</a:t>
            </a:r>
            <a:endParaRPr lang="en-US" sz="3200" b="1" dirty="0">
              <a:solidFill>
                <a:schemeClr val="bg1"/>
              </a:solidFill>
              <a:effectLst>
                <a:outerShdw blurRad="38100" dist="38100" dir="2700000" algn="tl">
                  <a:srgbClr val="000000">
                    <a:alpha val="43137"/>
                  </a:srgbClr>
                </a:outerShdw>
              </a:effectLst>
            </a:endParaRPr>
          </a:p>
        </p:txBody>
      </p:sp>
      <p:pic>
        <p:nvPicPr>
          <p:cNvPr id="4" name="B-b"/>
          <p:cNvPicPr>
            <a:picLocks noChangeAspect="1"/>
          </p:cNvPicPr>
          <p:nvPr/>
        </p:nvPicPr>
        <p:blipFill rotWithShape="1">
          <a:blip r:embed="rId4">
            <a:extLst>
              <a:ext uri="{28A0092B-C50C-407E-A947-70E740481C1C}">
                <a14:useLocalDpi xmlns:a14="http://schemas.microsoft.com/office/drawing/2010/main" val="0"/>
              </a:ext>
            </a:extLst>
          </a:blip>
          <a:srcRect l="871" t="9579" b="13664"/>
          <a:stretch/>
        </p:blipFill>
        <p:spPr>
          <a:xfrm>
            <a:off x="304800" y="41564"/>
            <a:ext cx="11560968" cy="997528"/>
          </a:xfrm>
          <a:prstGeom prst="rect">
            <a:avLst/>
          </a:prstGeom>
        </p:spPr>
      </p:pic>
      <p:sp>
        <p:nvSpPr>
          <p:cNvPr id="28" name="ابدأ"/>
          <p:cNvSpPr/>
          <p:nvPr/>
        </p:nvSpPr>
        <p:spPr>
          <a:xfrm>
            <a:off x="5581652" y="5489631"/>
            <a:ext cx="961200" cy="962724"/>
          </a:xfrm>
          <a:prstGeom prst="diamond">
            <a:avLst/>
          </a:prstGeom>
          <a:ln w="12700">
            <a:solidFill>
              <a:schemeClr val="bg1"/>
            </a:solidFill>
          </a:ln>
        </p:spPr>
        <p:style>
          <a:lnRef idx="0">
            <a:schemeClr val="accent1"/>
          </a:lnRef>
          <a:fillRef idx="3">
            <a:schemeClr val="accent1"/>
          </a:fillRef>
          <a:effectRef idx="3">
            <a:schemeClr val="accent1"/>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sp>
        <p:nvSpPr>
          <p:cNvPr id="6" name="ابدأ"/>
          <p:cNvSpPr/>
          <p:nvPr/>
        </p:nvSpPr>
        <p:spPr>
          <a:xfrm>
            <a:off x="5634039" y="5545739"/>
            <a:ext cx="847724" cy="849600"/>
          </a:xfrm>
          <a:prstGeom prst="diamond">
            <a:avLst/>
          </a:prstGeom>
          <a:ln w="12700">
            <a:solidFill>
              <a:schemeClr val="bg1"/>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ar-JO" b="1" dirty="0">
                <a:effectLst>
                  <a:outerShdw blurRad="38100" dist="38100" dir="2700000" algn="tl">
                    <a:srgbClr val="000000">
                      <a:alpha val="43137"/>
                    </a:srgbClr>
                  </a:outerShdw>
                </a:effectLst>
              </a:rPr>
              <a:t>ابدأ</a:t>
            </a:r>
          </a:p>
        </p:txBody>
      </p:sp>
      <p:pic>
        <p:nvPicPr>
          <p:cNvPr id="16" name="صورة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643" y="4412247"/>
            <a:ext cx="2414670" cy="2510830"/>
          </a:xfrm>
          <a:prstGeom prst="rect">
            <a:avLst/>
          </a:prstGeom>
          <a:effectLst>
            <a:outerShdw blurRad="50800" dist="38100" dir="18900000" algn="bl" rotWithShape="0">
              <a:prstClr val="black">
                <a:alpha val="40000"/>
              </a:prstClr>
            </a:outerShdw>
          </a:effectLst>
        </p:spPr>
      </p:pic>
      <p:pic>
        <p:nvPicPr>
          <p:cNvPr id="43" name="صورة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16" y="4412247"/>
            <a:ext cx="2414670" cy="251083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6138590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cTn>
                              </p:par>
                              <p:par>
                                <p:cTn id="15" presetID="8" presetClass="emph" presetSubtype="0" repeatCount="indefinite" fill="hold" grpId="1" nodeType="withEffect">
                                  <p:stCondLst>
                                    <p:cond delay="250"/>
                                  </p:stCondLst>
                                  <p:endCondLst>
                                    <p:cond evt="onNext" delay="0">
                                      <p:tgtEl>
                                        <p:sldTgt/>
                                      </p:tgtEl>
                                    </p:cond>
                                  </p:endCondLst>
                                  <p:childTnLst>
                                    <p:animRot by="21600000">
                                      <p:cBhvr>
                                        <p:cTn id="16" dur="10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0"/>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subTnLst>
                                    <p:audio>
                                      <p:cMediaNode>
                                        <p:cTn display="0" masterRel="sameClick">
                                          <p:stCondLst>
                                            <p:cond evt="begin" delay="0">
                                              <p:tn val="24"/>
                                            </p:cond>
                                          </p:stCondLst>
                                          <p:endCondLst>
                                            <p:cond evt="onStopAudio" delay="0">
                                              <p:tgtEl>
                                                <p:sldTgt/>
                                              </p:tgtEl>
                                            </p:cond>
                                          </p:endCondLst>
                                        </p:cTn>
                                        <p:tgtEl>
                                          <p:sndTgt r:embed="rId2" name="Notification Alert Version 18.wav"/>
                                        </p:tgtEl>
                                      </p:cMediaNode>
                                    </p:audio>
                                  </p:subTnLst>
                                </p:cTn>
                              </p:par>
                            </p:childTnLst>
                          </p:cTn>
                        </p:par>
                      </p:childTnLst>
                    </p:cTn>
                  </p:par>
                </p:childTnLst>
              </p:cTn>
              <p:nextCondLst>
                <p:cond evt="onClick" delay="0">
                  <p:tgtEl>
                    <p:spTgt spid="50"/>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2" nodeType="with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16"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fltVal val="0"/>
                                          </p:val>
                                        </p:tav>
                                        <p:tav tm="100000">
                                          <p:val>
                                            <p:strVal val="#ppt_w"/>
                                          </p:val>
                                        </p:tav>
                                      </p:tavLst>
                                    </p:anim>
                                    <p:anim calcmode="lin" valueType="num">
                                      <p:cBhvr>
                                        <p:cTn id="43" dur="1000" fill="hold"/>
                                        <p:tgtEl>
                                          <p:spTgt spid="42"/>
                                        </p:tgtEl>
                                        <p:attrNameLst>
                                          <p:attrName>ppt_h</p:attrName>
                                        </p:attrNameLst>
                                      </p:cBhvr>
                                      <p:tavLst>
                                        <p:tav tm="0">
                                          <p:val>
                                            <p:fltVal val="0"/>
                                          </p:val>
                                        </p:tav>
                                        <p:tav tm="100000">
                                          <p:val>
                                            <p:strVal val="#ppt_h"/>
                                          </p:val>
                                        </p:tav>
                                      </p:tavLst>
                                    </p:anim>
                                    <p:animEffect transition="in" filter="fade">
                                      <p:cBhvr>
                                        <p:cTn id="44" dur="1000"/>
                                        <p:tgtEl>
                                          <p:spTgt spid="42"/>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nextCondLst>
                <p:cond evt="onClick" delay="0">
                  <p:tgtEl>
                    <p:spTgt spid="6"/>
                  </p:tgtEl>
                </p:cond>
              </p:nextCondLst>
            </p:seq>
          </p:childTnLst>
        </p:cTn>
      </p:par>
    </p:tnLst>
    <p:bldLst>
      <p:bldP spid="2" grpId="0" animBg="1"/>
      <p:bldP spid="42" grpId="0" animBg="1"/>
      <p:bldP spid="50" grpId="0" animBg="1"/>
      <p:bldP spid="51" grpId="0" animBg="1"/>
      <p:bldP spid="54" grpId="0"/>
      <p:bldP spid="28" grpId="0" animBg="1"/>
      <p:bldP spid="28" grpId="1" animBg="1"/>
      <p:bldP spid="28" grpId="2" animBg="1"/>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2c33a84458fe55ddf3381e97f9ae2a57c22e243"/>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2270</Words>
  <Application>Microsoft Office PowerPoint</Application>
  <PresentationFormat>شاشة عريضة</PresentationFormat>
  <Paragraphs>348</Paragraphs>
  <Slides>44</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44</vt:i4>
      </vt:variant>
    </vt:vector>
  </HeadingPairs>
  <TitlesOfParts>
    <vt:vector size="48" baseType="lpstr">
      <vt:lpstr>Calibri Light</vt:lpstr>
      <vt:lpstr>Calibri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مسابقة إسلاميات</dc:title>
  <dc:creator>islamicpowerpoint.com;موقع البوربوينت الإسلامي</dc:creator>
  <cp:lastModifiedBy>Nael Sabah</cp:lastModifiedBy>
  <cp:revision>165</cp:revision>
  <dcterms:created xsi:type="dcterms:W3CDTF">2015-04-26T02:33:59Z</dcterms:created>
  <dcterms:modified xsi:type="dcterms:W3CDTF">2022-10-05T20:08:21Z</dcterms:modified>
</cp:coreProperties>
</file>