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Lst>
  <p:custDataLst>
    <p:tags r:id="rId51"/>
  </p:custData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تصميم" id="{E009DA44-EB44-4006-B403-D6FA5B88E245}">
          <p14:sldIdLst/>
        </p14:section>
        <p14:section name="مقدمة" id="{8988408B-17DE-4371-9097-742FD959EA69}">
          <p14:sldIdLst>
            <p14:sldId id="303"/>
          </p14:sldIdLst>
        </p14:section>
        <p14:section name="قائمة الأسئلة" id="{C65B27FB-5C26-4B84-A936-4141177E24D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9"/>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53C"/>
    <a:srgbClr val="61A2D9"/>
    <a:srgbClr val="E47790"/>
    <a:srgbClr val="FF9FFF"/>
    <a:srgbClr val="FF5DFF"/>
    <a:srgbClr val="FFD1FF"/>
    <a:srgbClr val="FF00FF"/>
    <a:srgbClr val="FF99FF"/>
    <a:srgbClr val="FF66FF"/>
    <a:srgbClr val="F7D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p:scale>
          <a:sx n="75" d="100"/>
          <a:sy n="75" d="100"/>
        </p:scale>
        <p:origin x="2058" y="10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JO"/>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427148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63640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8018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10727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74216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32E103F9-1C92-453F-B0DC-B0874C6AD472}" type="datetimeFigureOut">
              <a:rPr lang="ar-JO" smtClean="0"/>
              <a:t>10/03/1444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03514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32E103F9-1C92-453F-B0DC-B0874C6AD472}" type="datetimeFigureOut">
              <a:rPr lang="ar-JO" smtClean="0"/>
              <a:t>10/03/1444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256274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32E103F9-1C92-453F-B0DC-B0874C6AD472}" type="datetimeFigureOut">
              <a:rPr lang="ar-JO" smtClean="0"/>
              <a:t>10/03/1444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9020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E103F9-1C92-453F-B0DC-B0874C6AD472}" type="datetimeFigureOut">
              <a:rPr lang="ar-JO" smtClean="0"/>
              <a:t>10/03/1444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70576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2E103F9-1C92-453F-B0DC-B0874C6AD472}" type="datetimeFigureOut">
              <a:rPr lang="ar-JO" smtClean="0"/>
              <a:t>10/03/1444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5236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2E103F9-1C92-453F-B0DC-B0874C6AD472}" type="datetimeFigureOut">
              <a:rPr lang="ar-JO" smtClean="0"/>
              <a:t>10/03/1444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72946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364082-9006-4151-94DC-CEB51ADFC4EF}" type="slidenum">
              <a:rPr lang="ar-JO" smtClean="0"/>
              <a:t>‹#›</a:t>
            </a:fld>
            <a:endParaRPr lang="ar-JO"/>
          </a:p>
        </p:txBody>
      </p:sp>
    </p:spTree>
    <p:extLst>
      <p:ext uri="{BB962C8B-B14F-4D97-AF65-F5344CB8AC3E}">
        <p14:creationId xmlns:p14="http://schemas.microsoft.com/office/powerpoint/2010/main" val="2831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9" Type="http://schemas.openxmlformats.org/officeDocument/2006/relationships/slide" Target="slide37.xml"/><Relationship Id="rId3" Type="http://schemas.openxmlformats.org/officeDocument/2006/relationships/image" Target="../media/image2.png"/><Relationship Id="rId21" Type="http://schemas.openxmlformats.org/officeDocument/2006/relationships/slide" Target="slide19.xml"/><Relationship Id="rId34" Type="http://schemas.openxmlformats.org/officeDocument/2006/relationships/slide" Target="slide32.xml"/><Relationship Id="rId42" Type="http://schemas.openxmlformats.org/officeDocument/2006/relationships/slide" Target="slide40.xml"/><Relationship Id="rId47" Type="http://schemas.openxmlformats.org/officeDocument/2006/relationships/image" Target="../media/image5.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33" Type="http://schemas.openxmlformats.org/officeDocument/2006/relationships/slide" Target="slide31.xml"/><Relationship Id="rId38" Type="http://schemas.openxmlformats.org/officeDocument/2006/relationships/slide" Target="slide36.xml"/><Relationship Id="rId46"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slide" Target="slide14.xml"/><Relationship Id="rId20" Type="http://schemas.openxmlformats.org/officeDocument/2006/relationships/slide" Target="slide18.xml"/><Relationship Id="rId29" Type="http://schemas.openxmlformats.org/officeDocument/2006/relationships/slide" Target="slide27.xml"/><Relationship Id="rId41" Type="http://schemas.openxmlformats.org/officeDocument/2006/relationships/slide" Target="slide39.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32" Type="http://schemas.openxmlformats.org/officeDocument/2006/relationships/slide" Target="slide30.xml"/><Relationship Id="rId37" Type="http://schemas.openxmlformats.org/officeDocument/2006/relationships/slide" Target="slide35.xml"/><Relationship Id="rId40" Type="http://schemas.openxmlformats.org/officeDocument/2006/relationships/slide" Target="slide38.xml"/><Relationship Id="rId45" Type="http://schemas.openxmlformats.org/officeDocument/2006/relationships/slide" Target="slide43.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slide" Target="slide26.xml"/><Relationship Id="rId36" Type="http://schemas.openxmlformats.org/officeDocument/2006/relationships/slide" Target="slide34.xml"/><Relationship Id="rId10" Type="http://schemas.openxmlformats.org/officeDocument/2006/relationships/slide" Target="slide8.xml"/><Relationship Id="rId19" Type="http://schemas.openxmlformats.org/officeDocument/2006/relationships/slide" Target="slide17.xml"/><Relationship Id="rId31" Type="http://schemas.openxmlformats.org/officeDocument/2006/relationships/slide" Target="slide29.xml"/><Relationship Id="rId44" Type="http://schemas.openxmlformats.org/officeDocument/2006/relationships/slide" Target="slide42.xml"/><Relationship Id="rId4" Type="http://schemas.openxmlformats.org/officeDocument/2006/relationships/image" Target="../media/image3.png"/><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slide" Target="slide28.xml"/><Relationship Id="rId35" Type="http://schemas.openxmlformats.org/officeDocument/2006/relationships/slide" Target="slide33.xml"/><Relationship Id="rId43"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معين 3"/>
          <p:cNvSpPr/>
          <p:nvPr/>
        </p:nvSpPr>
        <p:spPr>
          <a:xfrm rot="19599246">
            <a:off x="3381777" y="714777"/>
            <a:ext cx="5428446" cy="5428446"/>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pPr algn="ctr" rtl="0"/>
            <a:endParaRPr lang="ar-JO" dirty="0"/>
          </a:p>
        </p:txBody>
      </p:sp>
      <p:sp>
        <p:nvSpPr>
          <p:cNvPr id="30" name="معين 4"/>
          <p:cNvSpPr/>
          <p:nvPr/>
        </p:nvSpPr>
        <p:spPr>
          <a:xfrm rot="20506042">
            <a:off x="3381777" y="714777"/>
            <a:ext cx="5428446" cy="5428446"/>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rtl="0"/>
            <a:endParaRPr lang="ar-JO" dirty="0"/>
          </a:p>
        </p:txBody>
      </p:sp>
      <p:sp>
        <p:nvSpPr>
          <p:cNvPr id="31" name="معين 5"/>
          <p:cNvSpPr/>
          <p:nvPr/>
        </p:nvSpPr>
        <p:spPr>
          <a:xfrm>
            <a:off x="3381777" y="714777"/>
            <a:ext cx="5428446" cy="5428446"/>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spcAft>
                <a:spcPts val="1200"/>
              </a:spcAft>
            </a:pPr>
            <a:r>
              <a:rPr lang="ar-IQ" sz="3600" b="1">
                <a:effectLst>
                  <a:outerShdw blurRad="38100" dist="38100" dir="2700000" algn="tl">
                    <a:srgbClr val="000000">
                      <a:alpha val="43137"/>
                    </a:srgbClr>
                  </a:outerShdw>
                </a:effectLst>
              </a:rPr>
              <a:t>صح ام خطأ</a:t>
            </a:r>
            <a:endParaRPr lang="ar-IQ" sz="3600" b="1" dirty="0">
              <a:effectLst>
                <a:outerShdw blurRad="38100" dist="38100" dir="2700000" algn="tl">
                  <a:srgbClr val="000000">
                    <a:alpha val="43137"/>
                  </a:srgbClr>
                </a:outerShdw>
              </a:effectLst>
            </a:endParaRPr>
          </a:p>
        </p:txBody>
      </p:sp>
      <p:sp>
        <p:nvSpPr>
          <p:cNvPr id="32" name="Flowchart: Decision 31"/>
          <p:cNvSpPr/>
          <p:nvPr/>
        </p:nvSpPr>
        <p:spPr>
          <a:xfrm>
            <a:off x="5424489" y="4294784"/>
            <a:ext cx="1343024" cy="1343024"/>
          </a:xfrm>
          <a:prstGeom prst="flowChartDecision">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pPr algn="ctr" rtl="0"/>
            <a:endParaRPr lang="ar-JO" sz="2000" b="1" dirty="0">
              <a:solidFill>
                <a:schemeClr val="tx1"/>
              </a:solidFill>
              <a:effectLst>
                <a:outerShdw blurRad="38100" dist="38100" dir="2700000" algn="tl">
                  <a:srgbClr val="000000">
                    <a:alpha val="43137"/>
                  </a:srgbClr>
                </a:outerShdw>
              </a:effectLst>
            </a:endParaRPr>
          </a:p>
        </p:txBody>
      </p:sp>
      <p:sp>
        <p:nvSpPr>
          <p:cNvPr id="35" name="Flowchart: Decision 34">
            <a:hlinkClick r:id="" action="ppaction://hlinkshowjump?jump=nextslide"/>
          </p:cNvPr>
          <p:cNvSpPr/>
          <p:nvPr/>
        </p:nvSpPr>
        <p:spPr>
          <a:xfrm>
            <a:off x="5514872" y="4385167"/>
            <a:ext cx="1162258" cy="1162258"/>
          </a:xfrm>
          <a:prstGeom prst="flowChartDecision">
            <a:avLst/>
          </a:prstGeom>
          <a:solidFill>
            <a:srgbClr val="EDC5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sp3d>
              <a:bevelT w="0"/>
            </a:sp3d>
          </a:bodyPr>
          <a:lstStyle/>
          <a:p>
            <a:pPr algn="ctr" rtl="0"/>
            <a:r>
              <a:rPr lang="ar-JO" sz="2400" b="1" dirty="0">
                <a:solidFill>
                  <a:schemeClr val="tx1"/>
                </a:solidFill>
                <a:effectLst>
                  <a:outerShdw blurRad="38100" dist="38100" dir="2700000" algn="tl">
                    <a:srgbClr val="000000">
                      <a:alpha val="43137"/>
                    </a:srgbClr>
                  </a:outerShdw>
                </a:effectLst>
              </a:rPr>
              <a:t>ابدأ</a:t>
            </a:r>
          </a:p>
        </p:txBody>
      </p:sp>
    </p:spTree>
    <p:extLst>
      <p:ext uri="{BB962C8B-B14F-4D97-AF65-F5344CB8AC3E}">
        <p14:creationId xmlns:p14="http://schemas.microsoft.com/office/powerpoint/2010/main" val="38523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360"/>
                                          </p:val>
                                        </p:tav>
                                        <p:tav tm="100000">
                                          <p:val>
                                            <p:fltVal val="0"/>
                                          </p:val>
                                        </p:tav>
                                      </p:tavLst>
                                    </p:anim>
                                    <p:animEffect transition="in" filter="fade">
                                      <p:cBhvr>
                                        <p:cTn id="10" dur="1000"/>
                                        <p:tgtEl>
                                          <p:spTgt spid="31"/>
                                        </p:tgtEl>
                                      </p:cBhvr>
                                    </p:animEffect>
                                  </p:childTnLst>
                                </p:cTn>
                              </p:par>
                              <p:par>
                                <p:cTn id="11" presetID="49" presetClass="entr" presetSubtype="0" decel="100000" fill="hold" grpId="0" nodeType="withEffect">
                                  <p:stCondLst>
                                    <p:cond delay="15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360"/>
                                          </p:val>
                                        </p:tav>
                                        <p:tav tm="100000">
                                          <p:val>
                                            <p:fltVal val="0"/>
                                          </p:val>
                                        </p:tav>
                                      </p:tavLst>
                                    </p:anim>
                                    <p:animEffect transition="in" filter="fade">
                                      <p:cBhvr>
                                        <p:cTn id="16" dur="1000"/>
                                        <p:tgtEl>
                                          <p:spTgt spid="30"/>
                                        </p:tgtEl>
                                      </p:cBhvr>
                                    </p:animEffect>
                                  </p:childTnLst>
                                </p:cTn>
                              </p:par>
                              <p:par>
                                <p:cTn id="17" presetID="49" presetClass="entr" presetSubtype="0" decel="100000" fill="hold" grpId="0" nodeType="withEffect">
                                  <p:stCondLst>
                                    <p:cond delay="3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360"/>
                                          </p:val>
                                        </p:tav>
                                        <p:tav tm="100000">
                                          <p:val>
                                            <p:fltVal val="0"/>
                                          </p:val>
                                        </p:tav>
                                      </p:tavLst>
                                    </p:anim>
                                    <p:animEffect transition="in" filter="fade">
                                      <p:cBhvr>
                                        <p:cTn id="22" dur="1000"/>
                                        <p:tgtEl>
                                          <p:spTgt spid="29"/>
                                        </p:tgtEl>
                                      </p:cBhvr>
                                    </p:animEffect>
                                  </p:childTnLst>
                                </p:cTn>
                              </p:par>
                              <p:par>
                                <p:cTn id="23" presetID="23" presetClass="entr" presetSubtype="3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750" fill="hold"/>
                                        <p:tgtEl>
                                          <p:spTgt spid="35"/>
                                        </p:tgtEl>
                                        <p:attrNameLst>
                                          <p:attrName>ppt_w</p:attrName>
                                        </p:attrNameLst>
                                      </p:cBhvr>
                                      <p:tavLst>
                                        <p:tav tm="0">
                                          <p:val>
                                            <p:strVal val="(6*min(max(#ppt_w*#ppt_h,.3),1)-7.4)/-.7*#ppt_w"/>
                                          </p:val>
                                        </p:tav>
                                        <p:tav tm="100000">
                                          <p:val>
                                            <p:strVal val="#ppt_w"/>
                                          </p:val>
                                        </p:tav>
                                      </p:tavLst>
                                    </p:anim>
                                    <p:anim calcmode="lin" valueType="num">
                                      <p:cBhvr>
                                        <p:cTn id="26" dur="750" fill="hold"/>
                                        <p:tgtEl>
                                          <p:spTgt spid="35"/>
                                        </p:tgtEl>
                                        <p:attrNameLst>
                                          <p:attrName>ppt_h</p:attrName>
                                        </p:attrNameLst>
                                      </p:cBhvr>
                                      <p:tavLst>
                                        <p:tav tm="0">
                                          <p:val>
                                            <p:strVal val="(6*min(max(#ppt_w*#ppt_h,.3),1)-7.4)/-.7*#ppt_h"/>
                                          </p:val>
                                        </p:tav>
                                        <p:tav tm="100000">
                                          <p:val>
                                            <p:strVal val="#ppt_h"/>
                                          </p:val>
                                        </p:tav>
                                      </p:tavLst>
                                    </p:anim>
                                    <p:anim calcmode="lin" valueType="num">
                                      <p:cBhvr>
                                        <p:cTn id="27" dur="750" fill="hold"/>
                                        <p:tgtEl>
                                          <p:spTgt spid="35"/>
                                        </p:tgtEl>
                                        <p:attrNameLst>
                                          <p:attrName>ppt_x</p:attrName>
                                        </p:attrNameLst>
                                      </p:cBhvr>
                                      <p:tavLst>
                                        <p:tav tm="0">
                                          <p:val>
                                            <p:fltVal val="0.5"/>
                                          </p:val>
                                        </p:tav>
                                        <p:tav tm="100000">
                                          <p:val>
                                            <p:strVal val="#ppt_x"/>
                                          </p:val>
                                        </p:tav>
                                      </p:tavLst>
                                    </p:anim>
                                    <p:anim calcmode="lin" valueType="num">
                                      <p:cBhvr>
                                        <p:cTn id="28" dur="750" fill="hold"/>
                                        <p:tgtEl>
                                          <p:spTgt spid="35"/>
                                        </p:tgtEl>
                                        <p:attrNameLst>
                                          <p:attrName>ppt_y</p:attrName>
                                        </p:attrNameLst>
                                      </p:cBhvr>
                                      <p:tavLst>
                                        <p:tav tm="0">
                                          <p:val>
                                            <p:strVal val="1+(6*min(max(#ppt_w*#ppt_h,.3),1)-7.4)/-.7*#ppt_h/2"/>
                                          </p:val>
                                        </p:tav>
                                        <p:tav tm="100000">
                                          <p:val>
                                            <p:strVal val="#ppt_y"/>
                                          </p:val>
                                        </p:tav>
                                      </p:tavLst>
                                    </p:anim>
                                  </p:childTnLst>
                                </p:cTn>
                              </p:par>
                              <p:par>
                                <p:cTn id="29" presetID="10" presetClass="entr" presetSubtype="0" fill="hold" grpId="0" nodeType="withEffect">
                                  <p:stCondLst>
                                    <p:cond delay="1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26" presetClass="emph" presetSubtype="0" repeatCount="indefinite" fill="hold" grpId="1" nodeType="withEffect">
                                  <p:stCondLst>
                                    <p:cond delay="1000"/>
                                  </p:stCondLst>
                                  <p:childTnLst>
                                    <p:animEffect transition="out" filter="fade">
                                      <p:cBhvr>
                                        <p:cTn id="33" dur="1000" tmFilter="0, 0; .2, .5; .8, .5; 1, 0"/>
                                        <p:tgtEl>
                                          <p:spTgt spid="32"/>
                                        </p:tgtEl>
                                      </p:cBhvr>
                                    </p:animEffect>
                                    <p:animScale>
                                      <p:cBhvr>
                                        <p:cTn id="34" dur="5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2" grpId="1"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2555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solidFill>
                  <a:schemeClr val="bg1"/>
                </a:solidFill>
                <a:effectLst>
                  <a:outerShdw blurRad="38100" dist="38100" dir="2700000" algn="tl">
                    <a:srgbClr val="000000">
                      <a:alpha val="43137"/>
                    </a:srgbClr>
                  </a:outerShdw>
                </a:effectLst>
              </a:rPr>
              <a:t>أرى انك رسول </a:t>
            </a:r>
            <a:r>
              <a:rPr lang="ar-IQ" sz="2800" b="1" dirty="0" err="1">
                <a:solidFill>
                  <a:schemeClr val="bg1"/>
                </a:solidFill>
                <a:effectLst>
                  <a:outerShdw blurRad="38100" dist="38100" dir="2700000" algn="tl">
                    <a:srgbClr val="000000">
                      <a:alpha val="43137"/>
                    </a:srgbClr>
                  </a:outerShdw>
                </a:effectLst>
              </a:rPr>
              <a:t>ياسيدي</a:t>
            </a:r>
            <a:r>
              <a:rPr lang="ar-IQ" sz="2800" b="1" dirty="0">
                <a:solidFill>
                  <a:schemeClr val="bg1"/>
                </a:solidFill>
                <a:effectLst>
                  <a:outerShdw blurRad="38100" dist="38100" dir="2700000" algn="tl">
                    <a:srgbClr val="000000">
                      <a:alpha val="43137"/>
                    </a:srgbClr>
                  </a:outerShdw>
                </a:effectLst>
              </a:rPr>
              <a:t>, آباؤنا عبدوا الله في هذا التل وانتم </a:t>
            </a:r>
            <a:r>
              <a:rPr lang="ar-IQ" sz="2800" b="1" dirty="0" err="1">
                <a:solidFill>
                  <a:schemeClr val="bg1"/>
                </a:solidFill>
                <a:effectLst>
                  <a:outerShdw blurRad="38100" dist="38100" dir="2700000" algn="tl">
                    <a:srgbClr val="000000">
                      <a:alpha val="43137"/>
                    </a:srgbClr>
                  </a:outerShdw>
                </a:effectLst>
              </a:rPr>
              <a:t>الفريسييون</a:t>
            </a:r>
            <a:r>
              <a:rPr lang="ar-IQ" sz="2800" b="1" dirty="0">
                <a:solidFill>
                  <a:schemeClr val="bg1"/>
                </a:solidFill>
                <a:effectLst>
                  <a:outerShdw blurRad="38100" dist="38100" dir="2700000" algn="tl">
                    <a:srgbClr val="000000">
                      <a:alpha val="43137"/>
                    </a:srgbClr>
                  </a:outerShdw>
                </a:effectLst>
              </a:rPr>
              <a:t> تقولون ان اورشليم هي المكان الذي يجب ان نعبد الله فيه </a:t>
            </a:r>
            <a:endParaRPr lang="en-US" sz="2800" b="1" dirty="0">
              <a:solidFill>
                <a:schemeClr val="bg1"/>
              </a:solidFill>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2555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16258" y="2014976"/>
            <a:ext cx="5717751"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أرى انك نبي </a:t>
            </a:r>
            <a:r>
              <a:rPr lang="ar-IQ" sz="2800" b="1" dirty="0" err="1">
                <a:solidFill>
                  <a:schemeClr val="bg1"/>
                </a:solidFill>
                <a:effectLst>
                  <a:outerShdw blurRad="38100" dist="38100" dir="2700000" algn="tl">
                    <a:srgbClr val="000000">
                      <a:alpha val="43137"/>
                    </a:srgbClr>
                  </a:outerShdw>
                </a:effectLst>
              </a:rPr>
              <a:t>ياسيدي</a:t>
            </a:r>
            <a:r>
              <a:rPr lang="ar-IQ" sz="2800" b="1" dirty="0">
                <a:solidFill>
                  <a:schemeClr val="bg1"/>
                </a:solidFill>
                <a:effectLst>
                  <a:outerShdw blurRad="38100" dist="38100" dir="2700000" algn="tl">
                    <a:srgbClr val="000000">
                      <a:alpha val="43137"/>
                    </a:srgbClr>
                  </a:outerShdw>
                </a:effectLst>
              </a:rPr>
              <a:t>, آباؤنا عبدوا الله في هذا الجبل وانتم اليهود تقولون ان اورشليم هي المكان الذي يجب ان نعبد الله فيه. الاصحاح الرابع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19-20</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6150572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5084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ابي يعمل في كل حين وانا اعمل كما يقول لي الاب. فأزداد سعي الفريسيين لقتله لأنه مع مخالفته للقانون في يوم السبت قال ان الله ابوه فساوى نفسه بالله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5184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199025" y="2226920"/>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ابي يعمل في كل حين وانا اعمل مثله.</a:t>
            </a:r>
          </a:p>
          <a:p>
            <a:pPr algn="ctr"/>
            <a:r>
              <a:rPr lang="ar-IQ" sz="2400" b="1" dirty="0">
                <a:solidFill>
                  <a:schemeClr val="bg1"/>
                </a:solidFill>
                <a:effectLst>
                  <a:outerShdw blurRad="38100" dist="38100" dir="2700000" algn="tl">
                    <a:srgbClr val="000000">
                      <a:alpha val="43137"/>
                    </a:srgbClr>
                  </a:outerShdw>
                </a:effectLst>
              </a:rPr>
              <a:t>فأزداد سعي اليهود الى قتله لأنه مع مخالفته الشريعة في السبت قال ان الله ابوه . فساوى نفسه بالله. الاصحاح الخامس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17-18</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354164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8531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انا اقدر ان اعمل كل </a:t>
            </a:r>
            <a:r>
              <a:rPr lang="ar-IQ" sz="2800" b="1" dirty="0" err="1">
                <a:effectLst>
                  <a:outerShdw blurRad="38100" dist="38100" dir="2700000" algn="tl">
                    <a:srgbClr val="000000">
                      <a:alpha val="43137"/>
                    </a:srgbClr>
                  </a:outerShdw>
                </a:effectLst>
              </a:rPr>
              <a:t>شيئ</a:t>
            </a:r>
            <a:r>
              <a:rPr lang="ar-IQ" sz="2800" b="1" dirty="0">
                <a:effectLst>
                  <a:outerShdw blurRad="38100" dist="38100" dir="2700000" algn="tl">
                    <a:srgbClr val="000000">
                      <a:alpha val="43137"/>
                    </a:srgbClr>
                  </a:outerShdw>
                </a:effectLst>
              </a:rPr>
              <a:t> من عندي فكما اسمع من الاب احكم وحكمي عادي . لأني اطلب مشيئتي ومشيئة الذي ارسلني, لو كنت اشهد لنفسي لكانت شهادتي باطلة ولكن غيري يشهد لي وانا اعرف ان شهادته صحيحة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923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6599" y="1954122"/>
            <a:ext cx="5717751" cy="2308324"/>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 </a:t>
            </a:r>
          </a:p>
          <a:p>
            <a:pPr algn="ctr"/>
            <a:r>
              <a:rPr lang="ar-IQ" sz="2400" b="1" dirty="0">
                <a:solidFill>
                  <a:schemeClr val="bg1"/>
                </a:solidFill>
                <a:effectLst>
                  <a:outerShdw blurRad="38100" dist="38100" dir="2700000" algn="tl">
                    <a:srgbClr val="000000">
                      <a:alpha val="43137"/>
                    </a:srgbClr>
                  </a:outerShdw>
                </a:effectLst>
              </a:rPr>
              <a:t>انا لا اقدر ان اعمل أشياء من عندي وكما اسمع من الاب احكم وحكمي عادل, لأني لا اطلب مشيئتي, بل مشيئة الذي ارسلني. لو كنت اشهد لنفسي لكانت شهادتي باطلة, ولكن غيري يشهد لي وانا اعرف ان شهادته صحيحة. الاصحاح الخامس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30-31-32</a:t>
            </a: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009991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2773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وفي الظهر تذكر الجمع الذي بقي على الشاطئ الاخر ان قاربين كانا هناك وان يسوع ما صعد اليهما مع تلاميذه بل ذهب التلاميذ وحدهم , الا ان بعض القوارب جاءت من اورشليم الى الشاطئ القريب من الموضع الذي اكلوا فيه الخبز بعد ان شكر الرب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58431"/>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221233" y="2154350"/>
            <a:ext cx="7750084"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 </a:t>
            </a:r>
          </a:p>
          <a:p>
            <a:pPr algn="ctr"/>
            <a:r>
              <a:rPr lang="ar-IQ" sz="2400" b="1" dirty="0">
                <a:solidFill>
                  <a:schemeClr val="bg1"/>
                </a:solidFill>
                <a:effectLst>
                  <a:outerShdw blurRad="38100" dist="38100" dir="2700000" algn="tl">
                    <a:srgbClr val="000000">
                      <a:alpha val="43137"/>
                    </a:srgbClr>
                  </a:outerShdw>
                </a:effectLst>
              </a:rPr>
              <a:t>وفي الغد تذكر الجمع الذي بقي على الشاطئ الاخر ان قاربا واحدا كان هناك وان يسوع </a:t>
            </a:r>
            <a:r>
              <a:rPr lang="ar-IQ" sz="2400" b="1" dirty="0" err="1">
                <a:solidFill>
                  <a:schemeClr val="bg1"/>
                </a:solidFill>
                <a:effectLst>
                  <a:outerShdw blurRad="38100" dist="38100" dir="2700000" algn="tl">
                    <a:srgbClr val="000000">
                      <a:alpha val="43137"/>
                    </a:srgbClr>
                  </a:outerShdw>
                </a:effectLst>
              </a:rPr>
              <a:t>ماصعد</a:t>
            </a:r>
            <a:r>
              <a:rPr lang="ar-IQ" sz="2400" b="1" dirty="0">
                <a:solidFill>
                  <a:schemeClr val="bg1"/>
                </a:solidFill>
                <a:effectLst>
                  <a:outerShdw blurRad="38100" dist="38100" dir="2700000" algn="tl">
                    <a:srgbClr val="000000">
                      <a:alpha val="43137"/>
                    </a:srgbClr>
                  </a:outerShdw>
                </a:effectLst>
              </a:rPr>
              <a:t> اليه مع تلاميذه بل ذهب التلاميذ وحدهم, الا ان بعض القوارب جاءت من طبرية الى الشاطئ القريب من الموضع الذي </a:t>
            </a:r>
            <a:r>
              <a:rPr lang="ar-IQ" sz="2400" b="1" dirty="0" err="1">
                <a:solidFill>
                  <a:schemeClr val="bg1"/>
                </a:solidFill>
                <a:effectLst>
                  <a:outerShdw blurRad="38100" dist="38100" dir="2700000" algn="tl">
                    <a:srgbClr val="000000">
                      <a:alpha val="43137"/>
                    </a:srgbClr>
                  </a:outerShdw>
                </a:effectLst>
              </a:rPr>
              <a:t>الكلوا</a:t>
            </a:r>
            <a:r>
              <a:rPr lang="ar-IQ" sz="2400" b="1" dirty="0">
                <a:solidFill>
                  <a:schemeClr val="bg1"/>
                </a:solidFill>
                <a:effectLst>
                  <a:outerShdw blurRad="38100" dist="38100" dir="2700000" algn="tl">
                    <a:srgbClr val="000000">
                      <a:alpha val="43137"/>
                    </a:srgbClr>
                  </a:outerShdw>
                </a:effectLst>
              </a:rPr>
              <a:t> فيه الخبز بعد ان شكر الرب . الاصحاح السادس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22-23</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2466342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18285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انت فيك شيطان فمن لا يريد قتلك . فقال يسوع: ما عملت الى عمل واحد, </a:t>
            </a:r>
            <a:r>
              <a:rPr lang="ar-IQ" sz="2800" b="1" dirty="0" err="1">
                <a:effectLst>
                  <a:outerShdw blurRad="38100" dist="38100" dir="2700000" algn="tl">
                    <a:srgbClr val="000000">
                      <a:alpha val="43137"/>
                    </a:srgbClr>
                  </a:outerShdw>
                </a:effectLst>
              </a:rPr>
              <a:t>فتعجبتكم</a:t>
            </a:r>
            <a:r>
              <a:rPr lang="ar-IQ" sz="2800" b="1" dirty="0">
                <a:effectLst>
                  <a:outerShdw blurRad="38100" dist="38100" dir="2700000" algn="tl">
                    <a:srgbClr val="000000">
                      <a:alpha val="43137"/>
                    </a:srgbClr>
                  </a:outerShdw>
                </a:effectLst>
              </a:rPr>
              <a:t> كلكم. امركم النبي بالختان وما كان الختان من النبي بل من الإباء .</a:t>
            </a:r>
            <a:endParaRPr lang="en-US"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4472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6601" y="2037881"/>
            <a:ext cx="5717751"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انت فيك شيطان, فمن يريد قتلك؟ فقال يسوع: ما عملت الى عمل واحد فتعجبتم كلكم امركم موسى بالختان وما كان الختان من موسى بل من الإباء . الاصحاح السابع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20-21-22</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575796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7497" y="130140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جسدي هو الخبز الحقيقي ودمي هو الشراب الحقيقي من اكل جسدي وشرب دمي يثبت هو في واثبت انا فيه.</a:t>
            </a:r>
          </a:p>
          <a:p>
            <a:pPr algn="ctr"/>
            <a:r>
              <a:rPr lang="ar-IQ" sz="2400" b="1" dirty="0">
                <a:effectLst>
                  <a:outerShdw blurRad="38100" dist="38100" dir="2700000" algn="tl">
                    <a:srgbClr val="000000">
                      <a:alpha val="43137"/>
                    </a:srgbClr>
                  </a:outerShdw>
                </a:effectLst>
              </a:rPr>
              <a:t>وكما انا احيا بالله الحي الذي ارسلني فكذلك يحيا بي من يأكلني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32991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47103" y="2215860"/>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 </a:t>
            </a:r>
          </a:p>
          <a:p>
            <a:pPr algn="ctr"/>
            <a:r>
              <a:rPr lang="ar-IQ" sz="2400" b="1" dirty="0">
                <a:solidFill>
                  <a:schemeClr val="bg1"/>
                </a:solidFill>
                <a:effectLst>
                  <a:outerShdw blurRad="38100" dist="38100" dir="2700000" algn="tl">
                    <a:srgbClr val="000000">
                      <a:alpha val="43137"/>
                    </a:srgbClr>
                  </a:outerShdw>
                </a:effectLst>
              </a:rPr>
              <a:t>جسدي هو القوت الحقيقي ودمي هو الشراب الحقيقي من اكل جسدي وشرب دمي يثبت هو في  واثبت انا فيه. وكما انا احيا </a:t>
            </a:r>
            <a:r>
              <a:rPr lang="ar-IQ" sz="2400" b="1" dirty="0" err="1">
                <a:solidFill>
                  <a:schemeClr val="bg1"/>
                </a:solidFill>
                <a:effectLst>
                  <a:outerShdw blurRad="38100" dist="38100" dir="2700000" algn="tl">
                    <a:srgbClr val="000000">
                      <a:alpha val="43137"/>
                    </a:srgbClr>
                  </a:outerShdw>
                </a:effectLst>
              </a:rPr>
              <a:t>بالاب</a:t>
            </a:r>
            <a:r>
              <a:rPr lang="ar-IQ" sz="2400" b="1" dirty="0">
                <a:solidFill>
                  <a:schemeClr val="bg1"/>
                </a:solidFill>
                <a:effectLst>
                  <a:outerShdw blurRad="38100" dist="38100" dir="2700000" algn="tl">
                    <a:srgbClr val="000000">
                      <a:alpha val="43137"/>
                    </a:srgbClr>
                  </a:outerShdw>
                </a:effectLst>
              </a:rPr>
              <a:t> الحي الذي ارسلني فكذلك يحيا بي من يأكل جسدي. الاصحاح السادس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55-56-57</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1587060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182859" y="128109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بالحقيقة هذا هو النبي. وقال غيرهم : هذا هو المخلص . وقال آخرون امن الجليل يجيء المخلص؟ اما قال الكتاب ان المخلص يجيء من نسل ابراهيم ومن بيت لحم مدينة ابراهيم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51251"/>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7124" y="2158451"/>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بالحقيقة هذا هو النبي . وقال غيرهم: هذا هو المسيح . وقال اخرون: امن الجليل يجيء المسيح ؟ اما قال الكتاب ان المسيح يجيء من نسل داود ومن بيت لحم مدينة داود؟ .الاصحاح السابع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40-41-42</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79234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انت تشهد لنفسك وشهادتك صحيحة. فأجابهم يسوع : نعم انا اشهد لنفسي وشهادتي صحيحة لأني اعرف من اين جئت والى اين اذهب اما انتم فلا تعرفون من اين جئت ولا الى اين اذهب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2597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199025" y="2195400"/>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انت تشهد لنفسك فشهادتك باطلة. اجابهم يسوع: نعم انا اشهد لنفسي ولكن شهادتي صحيحة لأني اعرف من اين جئت والى اين اذهب, اما انتم فلا تعرفون من اين جئت ولا الى اين اذهب . الاصحاح الثامن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13-14</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993073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34196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انا اعرف انكم ذرية داود. لكنكم تريدون قتلي , لأن كلامي لا محل له في عقولكم. انا أتكلم بما رأيت عن الله. وانتم تعملون بما سمعتم من ابيكم.</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7876" y="134196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44042" y="2157506"/>
            <a:ext cx="5717751"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انا اعرف انكم ذرية إبراهيم. ولكنكم تريدون قتلي , لأن كلامي </a:t>
            </a:r>
            <a:r>
              <a:rPr lang="ar-IQ" sz="2800" b="1" dirty="0" err="1">
                <a:solidFill>
                  <a:schemeClr val="bg1"/>
                </a:solidFill>
                <a:effectLst>
                  <a:outerShdw blurRad="38100" dist="38100" dir="2700000" algn="tl">
                    <a:srgbClr val="000000">
                      <a:alpha val="43137"/>
                    </a:srgbClr>
                  </a:outerShdw>
                </a:effectLst>
              </a:rPr>
              <a:t>لامحل</a:t>
            </a:r>
            <a:r>
              <a:rPr lang="ar-IQ" sz="2800" b="1" dirty="0">
                <a:solidFill>
                  <a:schemeClr val="bg1"/>
                </a:solidFill>
                <a:effectLst>
                  <a:outerShdw blurRad="38100" dist="38100" dir="2700000" algn="tl">
                    <a:srgbClr val="000000">
                      <a:alpha val="43137"/>
                    </a:srgbClr>
                  </a:outerShdw>
                </a:effectLst>
              </a:rPr>
              <a:t> له فيكم. انا أتكلم بما رأيت عند ابي وانتم تعملون بما سمعتم من ابيكم .الاصحاح الثامن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37-38</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441530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3649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عجبا كيف يفتح عيني ولا تعرفون من اين هو. نحن نعلم ان الله يستجيب للصالحين , بل لمن يخافه ويعمل بمشيئته. وما سمع احد يوما ان انسان فتح عيني مولود اعمى. ولولا ان هذا الرجل من الاب, لما  قدر ان يعمل شيء.</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3649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0459" y="2021261"/>
            <a:ext cx="5731081" cy="2308324"/>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عجبا كيف يفتح عيني ولا تعرفون من اين هو. نحن نعلم ان الله </a:t>
            </a:r>
            <a:r>
              <a:rPr lang="ar-IQ" sz="2400" b="1" dirty="0" err="1">
                <a:solidFill>
                  <a:schemeClr val="bg1"/>
                </a:solidFill>
                <a:effectLst>
                  <a:outerShdw blurRad="38100" dist="38100" dir="2700000" algn="tl">
                    <a:srgbClr val="000000">
                      <a:alpha val="43137"/>
                    </a:srgbClr>
                  </a:outerShdw>
                </a:effectLst>
              </a:rPr>
              <a:t>لايستجيب</a:t>
            </a:r>
            <a:r>
              <a:rPr lang="ar-IQ" sz="2400" b="1" dirty="0">
                <a:solidFill>
                  <a:schemeClr val="bg1"/>
                </a:solidFill>
                <a:effectLst>
                  <a:outerShdw blurRad="38100" dist="38100" dir="2700000" algn="tl">
                    <a:srgbClr val="000000">
                      <a:alpha val="43137"/>
                    </a:srgbClr>
                  </a:outerShdw>
                </a:effectLst>
              </a:rPr>
              <a:t> للخاطئين بل لمن يخافه ويعمل بمشيئته, وما سمع احد يوما ان انسان فتح عيني مولود اعمى, ولولا ان هذا الرجل من الله لما قدر ان يعمل شيئا. الاصحاح التاسع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30-31-32-33</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939420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صورة 33"/>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8157176" y="1230701"/>
            <a:ext cx="1008502" cy="917322"/>
          </a:xfrm>
          <a:prstGeom prst="rect">
            <a:avLst/>
          </a:prstGeom>
        </p:spPr>
      </p:pic>
      <p:pic>
        <p:nvPicPr>
          <p:cNvPr id="35" name="صورة 34"/>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9444224" y="1245751"/>
            <a:ext cx="1008504" cy="906272"/>
          </a:xfrm>
          <a:prstGeom prst="rect">
            <a:avLst/>
          </a:prstGeom>
        </p:spPr>
      </p:pic>
      <p:pic>
        <p:nvPicPr>
          <p:cNvPr id="40" name="صورة 39"/>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282187" y="1230701"/>
            <a:ext cx="1008502" cy="917322"/>
          </a:xfrm>
          <a:prstGeom prst="rect">
            <a:avLst/>
          </a:prstGeom>
        </p:spPr>
      </p:pic>
      <p:pic>
        <p:nvPicPr>
          <p:cNvPr id="41" name="صورة 40"/>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6850831" y="1230701"/>
            <a:ext cx="1019554" cy="917322"/>
          </a:xfrm>
          <a:prstGeom prst="rect">
            <a:avLst/>
          </a:prstGeom>
        </p:spPr>
      </p:pic>
      <p:pic>
        <p:nvPicPr>
          <p:cNvPr id="42" name="صورة 41"/>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5569448" y="1245751"/>
            <a:ext cx="1008504" cy="906272"/>
          </a:xfrm>
          <a:prstGeom prst="rect">
            <a:avLst/>
          </a:prstGeom>
        </p:spPr>
      </p:pic>
      <p:pic>
        <p:nvPicPr>
          <p:cNvPr id="50" name="صورة 49"/>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2976055" y="1230701"/>
            <a:ext cx="1019554" cy="917322"/>
          </a:xfrm>
          <a:prstGeom prst="rect">
            <a:avLst/>
          </a:prstGeom>
        </p:spPr>
      </p:pic>
      <p:pic>
        <p:nvPicPr>
          <p:cNvPr id="51" name="صورة 50"/>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1694673" y="1245751"/>
            <a:ext cx="1008504" cy="906272"/>
          </a:xfrm>
          <a:prstGeom prst="rect">
            <a:avLst/>
          </a:prstGeom>
        </p:spPr>
      </p:pic>
      <p:pic>
        <p:nvPicPr>
          <p:cNvPr id="52" name="صورة 51"/>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07199" y="1230701"/>
            <a:ext cx="1008502" cy="917322"/>
          </a:xfrm>
          <a:prstGeom prst="rect">
            <a:avLst/>
          </a:prstGeom>
        </p:spPr>
      </p:pic>
      <p:pic>
        <p:nvPicPr>
          <p:cNvPr id="89" name="صورة 88"/>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10731135" y="2360085"/>
            <a:ext cx="1008502" cy="917322"/>
          </a:xfrm>
          <a:prstGeom prst="rect">
            <a:avLst/>
          </a:prstGeom>
        </p:spPr>
      </p:pic>
      <p:pic>
        <p:nvPicPr>
          <p:cNvPr id="90" name="صورة 89"/>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9438699" y="2360085"/>
            <a:ext cx="1019554" cy="917322"/>
          </a:xfrm>
          <a:prstGeom prst="rect">
            <a:avLst/>
          </a:prstGeom>
        </p:spPr>
      </p:pic>
      <p:pic>
        <p:nvPicPr>
          <p:cNvPr id="91" name="صورة 90"/>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8157175" y="2372636"/>
            <a:ext cx="1008504" cy="906272"/>
          </a:xfrm>
          <a:prstGeom prst="rect">
            <a:avLst/>
          </a:prstGeom>
        </p:spPr>
      </p:pic>
      <p:pic>
        <p:nvPicPr>
          <p:cNvPr id="92" name="صورة 91"/>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6856357" y="2360085"/>
            <a:ext cx="1008502" cy="917322"/>
          </a:xfrm>
          <a:prstGeom prst="rect">
            <a:avLst/>
          </a:prstGeom>
        </p:spPr>
      </p:pic>
      <p:pic>
        <p:nvPicPr>
          <p:cNvPr id="93" name="صورة 92"/>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5563923" y="2360085"/>
            <a:ext cx="1019554" cy="917322"/>
          </a:xfrm>
          <a:prstGeom prst="rect">
            <a:avLst/>
          </a:prstGeom>
        </p:spPr>
      </p:pic>
      <p:pic>
        <p:nvPicPr>
          <p:cNvPr id="94" name="صورة 93"/>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282186" y="2372636"/>
            <a:ext cx="1008504" cy="906272"/>
          </a:xfrm>
          <a:prstGeom prst="rect">
            <a:avLst/>
          </a:prstGeom>
        </p:spPr>
      </p:pic>
      <p:pic>
        <p:nvPicPr>
          <p:cNvPr id="95" name="صورة 94"/>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2981581" y="2360085"/>
            <a:ext cx="1008502" cy="917322"/>
          </a:xfrm>
          <a:prstGeom prst="rect">
            <a:avLst/>
          </a:prstGeom>
        </p:spPr>
      </p:pic>
      <p:pic>
        <p:nvPicPr>
          <p:cNvPr id="96" name="صورة 95"/>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689148" y="2360085"/>
            <a:ext cx="1019554" cy="917322"/>
          </a:xfrm>
          <a:prstGeom prst="rect">
            <a:avLst/>
          </a:prstGeom>
        </p:spPr>
      </p:pic>
      <p:pic>
        <p:nvPicPr>
          <p:cNvPr id="97" name="صورة 96"/>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07198" y="2372636"/>
            <a:ext cx="1008504" cy="906272"/>
          </a:xfrm>
          <a:prstGeom prst="rect">
            <a:avLst/>
          </a:prstGeom>
        </p:spPr>
      </p:pic>
      <p:pic>
        <p:nvPicPr>
          <p:cNvPr id="98" name="صورة 97"/>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10731134" y="3471035"/>
            <a:ext cx="1008504" cy="906272"/>
          </a:xfrm>
          <a:prstGeom prst="rect">
            <a:avLst/>
          </a:prstGeom>
        </p:spPr>
      </p:pic>
      <p:pic>
        <p:nvPicPr>
          <p:cNvPr id="99" name="صورة 98"/>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9444225" y="3484089"/>
            <a:ext cx="1008502" cy="917322"/>
          </a:xfrm>
          <a:prstGeom prst="rect">
            <a:avLst/>
          </a:prstGeom>
        </p:spPr>
      </p:pic>
      <p:pic>
        <p:nvPicPr>
          <p:cNvPr id="100" name="صورة 99"/>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8151650" y="3484089"/>
            <a:ext cx="1019554" cy="917322"/>
          </a:xfrm>
          <a:prstGeom prst="rect">
            <a:avLst/>
          </a:prstGeom>
        </p:spPr>
      </p:pic>
      <p:pic>
        <p:nvPicPr>
          <p:cNvPr id="101" name="صورة 100"/>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6856356" y="3471035"/>
            <a:ext cx="1008504" cy="906272"/>
          </a:xfrm>
          <a:prstGeom prst="rect">
            <a:avLst/>
          </a:prstGeom>
        </p:spPr>
      </p:pic>
      <p:pic>
        <p:nvPicPr>
          <p:cNvPr id="102" name="صورة 101"/>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5569449" y="3484089"/>
            <a:ext cx="1008502" cy="917322"/>
          </a:xfrm>
          <a:prstGeom prst="rect">
            <a:avLst/>
          </a:prstGeom>
        </p:spPr>
      </p:pic>
      <p:pic>
        <p:nvPicPr>
          <p:cNvPr id="103" name="صورة 102"/>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4276661" y="3484089"/>
            <a:ext cx="1019554" cy="917322"/>
          </a:xfrm>
          <a:prstGeom prst="rect">
            <a:avLst/>
          </a:prstGeom>
        </p:spPr>
      </p:pic>
      <p:pic>
        <p:nvPicPr>
          <p:cNvPr id="104" name="صورة 103"/>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2981580" y="3471035"/>
            <a:ext cx="1008504" cy="906272"/>
          </a:xfrm>
          <a:prstGeom prst="rect">
            <a:avLst/>
          </a:prstGeom>
        </p:spPr>
      </p:pic>
      <p:pic>
        <p:nvPicPr>
          <p:cNvPr id="105" name="صورة 104"/>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1694674" y="3484089"/>
            <a:ext cx="1008502" cy="917322"/>
          </a:xfrm>
          <a:prstGeom prst="rect">
            <a:avLst/>
          </a:prstGeom>
        </p:spPr>
      </p:pic>
      <p:pic>
        <p:nvPicPr>
          <p:cNvPr id="106" name="صورة 105"/>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401673" y="3484089"/>
            <a:ext cx="1019554" cy="917322"/>
          </a:xfrm>
          <a:prstGeom prst="rect">
            <a:avLst/>
          </a:prstGeom>
        </p:spPr>
      </p:pic>
      <p:pic>
        <p:nvPicPr>
          <p:cNvPr id="125" name="صورة 124"/>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8157176" y="4608093"/>
            <a:ext cx="1008502" cy="917322"/>
          </a:xfrm>
          <a:prstGeom prst="rect">
            <a:avLst/>
          </a:prstGeom>
        </p:spPr>
      </p:pic>
      <p:pic>
        <p:nvPicPr>
          <p:cNvPr id="126" name="صورة 125"/>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0725609" y="4608093"/>
            <a:ext cx="1019554" cy="917322"/>
          </a:xfrm>
          <a:prstGeom prst="rect">
            <a:avLst/>
          </a:prstGeom>
        </p:spPr>
      </p:pic>
      <p:pic>
        <p:nvPicPr>
          <p:cNvPr id="127" name="صورة 126"/>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9444224" y="4623143"/>
            <a:ext cx="1008504" cy="906272"/>
          </a:xfrm>
          <a:prstGeom prst="rect">
            <a:avLst/>
          </a:prstGeom>
        </p:spPr>
      </p:pic>
      <p:pic>
        <p:nvPicPr>
          <p:cNvPr id="128" name="صورة 127"/>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282187" y="4608093"/>
            <a:ext cx="1008502" cy="917322"/>
          </a:xfrm>
          <a:prstGeom prst="rect">
            <a:avLst/>
          </a:prstGeom>
        </p:spPr>
      </p:pic>
      <p:pic>
        <p:nvPicPr>
          <p:cNvPr id="129" name="صورة 128"/>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6850831" y="4608093"/>
            <a:ext cx="1019554" cy="917322"/>
          </a:xfrm>
          <a:prstGeom prst="rect">
            <a:avLst/>
          </a:prstGeom>
        </p:spPr>
      </p:pic>
      <p:pic>
        <p:nvPicPr>
          <p:cNvPr id="130" name="صورة 129"/>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5569448" y="4623143"/>
            <a:ext cx="1008504" cy="906272"/>
          </a:xfrm>
          <a:prstGeom prst="rect">
            <a:avLst/>
          </a:prstGeom>
        </p:spPr>
      </p:pic>
      <p:pic>
        <p:nvPicPr>
          <p:cNvPr id="131" name="صورة 130"/>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2976055" y="4608093"/>
            <a:ext cx="1019554" cy="917322"/>
          </a:xfrm>
          <a:prstGeom prst="rect">
            <a:avLst/>
          </a:prstGeom>
        </p:spPr>
      </p:pic>
      <p:pic>
        <p:nvPicPr>
          <p:cNvPr id="132" name="صورة 131"/>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1694673" y="4623143"/>
            <a:ext cx="1008504" cy="906272"/>
          </a:xfrm>
          <a:prstGeom prst="rect">
            <a:avLst/>
          </a:prstGeom>
        </p:spPr>
      </p:pic>
      <p:pic>
        <p:nvPicPr>
          <p:cNvPr id="133" name="صورة 132"/>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07199" y="4608093"/>
            <a:ext cx="1008502" cy="917322"/>
          </a:xfrm>
          <a:prstGeom prst="rect">
            <a:avLst/>
          </a:prstGeom>
        </p:spPr>
      </p:pic>
      <p:pic>
        <p:nvPicPr>
          <p:cNvPr id="134" name="صورة 133"/>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10731135" y="5737477"/>
            <a:ext cx="1008502" cy="917322"/>
          </a:xfrm>
          <a:prstGeom prst="rect">
            <a:avLst/>
          </a:prstGeom>
        </p:spPr>
      </p:pic>
      <p:pic>
        <p:nvPicPr>
          <p:cNvPr id="135" name="صورة 134"/>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9438699" y="5737477"/>
            <a:ext cx="1019554" cy="917322"/>
          </a:xfrm>
          <a:prstGeom prst="rect">
            <a:avLst/>
          </a:prstGeom>
        </p:spPr>
      </p:pic>
      <p:pic>
        <p:nvPicPr>
          <p:cNvPr id="136" name="صورة 135"/>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8157175" y="5750028"/>
            <a:ext cx="1008504" cy="906272"/>
          </a:xfrm>
          <a:prstGeom prst="rect">
            <a:avLst/>
          </a:prstGeom>
        </p:spPr>
      </p:pic>
      <p:pic>
        <p:nvPicPr>
          <p:cNvPr id="137" name="صورة 136"/>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6856357" y="5737477"/>
            <a:ext cx="1008502" cy="917322"/>
          </a:xfrm>
          <a:prstGeom prst="rect">
            <a:avLst/>
          </a:prstGeom>
        </p:spPr>
      </p:pic>
      <p:pic>
        <p:nvPicPr>
          <p:cNvPr id="138" name="صورة 137"/>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5563923" y="5737477"/>
            <a:ext cx="1019554" cy="917322"/>
          </a:xfrm>
          <a:prstGeom prst="rect">
            <a:avLst/>
          </a:prstGeom>
        </p:spPr>
      </p:pic>
      <p:pic>
        <p:nvPicPr>
          <p:cNvPr id="139" name="صورة 138"/>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282186" y="5750028"/>
            <a:ext cx="1008504" cy="906272"/>
          </a:xfrm>
          <a:prstGeom prst="rect">
            <a:avLst/>
          </a:prstGeom>
        </p:spPr>
      </p:pic>
      <p:pic>
        <p:nvPicPr>
          <p:cNvPr id="140" name="صورة 139"/>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2981581" y="5737477"/>
            <a:ext cx="1008502" cy="917322"/>
          </a:xfrm>
          <a:prstGeom prst="rect">
            <a:avLst/>
          </a:prstGeom>
        </p:spPr>
      </p:pic>
      <p:pic>
        <p:nvPicPr>
          <p:cNvPr id="141" name="صورة 140"/>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689148" y="5737477"/>
            <a:ext cx="1019554" cy="917322"/>
          </a:xfrm>
          <a:prstGeom prst="rect">
            <a:avLst/>
          </a:prstGeom>
        </p:spPr>
      </p:pic>
      <p:pic>
        <p:nvPicPr>
          <p:cNvPr id="142" name="صورة 141"/>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07198" y="5750028"/>
            <a:ext cx="1008504" cy="906272"/>
          </a:xfrm>
          <a:prstGeom prst="rect">
            <a:avLst/>
          </a:prstGeom>
        </p:spPr>
      </p:pic>
      <p:pic>
        <p:nvPicPr>
          <p:cNvPr id="33" name="صورة 32"/>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0725609" y="1230701"/>
            <a:ext cx="1019554" cy="917322"/>
          </a:xfrm>
          <a:prstGeom prst="rect">
            <a:avLst/>
          </a:prstGeom>
        </p:spPr>
      </p:pic>
      <p:sp>
        <p:nvSpPr>
          <p:cNvPr id="144" name="1">
            <a:hlinkClick r:id="rId5" action="ppaction://hlinksldjump"/>
          </p:cNvPr>
          <p:cNvSpPr txBox="1"/>
          <p:nvPr/>
        </p:nvSpPr>
        <p:spPr>
          <a:xfrm>
            <a:off x="11077575"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a:t>
            </a:r>
          </a:p>
        </p:txBody>
      </p:sp>
      <p:sp>
        <p:nvSpPr>
          <p:cNvPr id="145" name="2">
            <a:hlinkClick r:id="rId6" action="ppaction://hlinksldjump"/>
          </p:cNvPr>
          <p:cNvSpPr txBox="1"/>
          <p:nvPr/>
        </p:nvSpPr>
        <p:spPr>
          <a:xfrm>
            <a:off x="9772650"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a:t>
            </a:r>
          </a:p>
        </p:txBody>
      </p:sp>
      <p:sp>
        <p:nvSpPr>
          <p:cNvPr id="146" name="3">
            <a:hlinkClick r:id="rId7" action="ppaction://hlinksldjump"/>
          </p:cNvPr>
          <p:cNvSpPr txBox="1"/>
          <p:nvPr/>
        </p:nvSpPr>
        <p:spPr>
          <a:xfrm>
            <a:off x="8492809"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a:t>
            </a:r>
          </a:p>
        </p:txBody>
      </p:sp>
      <p:sp>
        <p:nvSpPr>
          <p:cNvPr id="147" name="4">
            <a:hlinkClick r:id="rId8" action="ppaction://hlinksldjump"/>
          </p:cNvPr>
          <p:cNvSpPr txBox="1"/>
          <p:nvPr/>
        </p:nvSpPr>
        <p:spPr>
          <a:xfrm>
            <a:off x="7182804" y="1375893"/>
            <a:ext cx="45720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4</a:t>
            </a:r>
          </a:p>
        </p:txBody>
      </p:sp>
      <p:sp>
        <p:nvSpPr>
          <p:cNvPr id="148" name="5">
            <a:hlinkClick r:id="rId9" action="ppaction://hlinksldjump"/>
          </p:cNvPr>
          <p:cNvSpPr txBox="1"/>
          <p:nvPr/>
        </p:nvSpPr>
        <p:spPr>
          <a:xfrm>
            <a:off x="5915980" y="1387006"/>
            <a:ext cx="45720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5</a:t>
            </a:r>
          </a:p>
        </p:txBody>
      </p:sp>
      <p:sp>
        <p:nvSpPr>
          <p:cNvPr id="149" name="6">
            <a:hlinkClick r:id="rId10" action="ppaction://hlinksldjump"/>
          </p:cNvPr>
          <p:cNvSpPr txBox="1"/>
          <p:nvPr/>
        </p:nvSpPr>
        <p:spPr>
          <a:xfrm>
            <a:off x="4626613"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6</a:t>
            </a:r>
          </a:p>
        </p:txBody>
      </p:sp>
      <p:sp>
        <p:nvSpPr>
          <p:cNvPr id="150" name="7">
            <a:hlinkClick r:id="rId11" action="ppaction://hlinksldjump"/>
          </p:cNvPr>
          <p:cNvSpPr txBox="1"/>
          <p:nvPr/>
        </p:nvSpPr>
        <p:spPr>
          <a:xfrm>
            <a:off x="3333150"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7</a:t>
            </a:r>
          </a:p>
        </p:txBody>
      </p:sp>
      <p:sp>
        <p:nvSpPr>
          <p:cNvPr id="151" name="8">
            <a:hlinkClick r:id="rId12" action="ppaction://hlinksldjump"/>
          </p:cNvPr>
          <p:cNvSpPr txBox="1"/>
          <p:nvPr/>
        </p:nvSpPr>
        <p:spPr>
          <a:xfrm>
            <a:off x="2040925"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8</a:t>
            </a:r>
          </a:p>
        </p:txBody>
      </p:sp>
      <p:sp>
        <p:nvSpPr>
          <p:cNvPr id="152" name="9">
            <a:hlinkClick r:id="rId13" action="ppaction://hlinksldjump"/>
          </p:cNvPr>
          <p:cNvSpPr txBox="1"/>
          <p:nvPr/>
        </p:nvSpPr>
        <p:spPr>
          <a:xfrm>
            <a:off x="748384"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9</a:t>
            </a:r>
          </a:p>
        </p:txBody>
      </p:sp>
      <p:sp>
        <p:nvSpPr>
          <p:cNvPr id="153" name="10">
            <a:hlinkClick r:id="rId14" action="ppaction://hlinksldjump"/>
          </p:cNvPr>
          <p:cNvSpPr txBox="1"/>
          <p:nvPr/>
        </p:nvSpPr>
        <p:spPr>
          <a:xfrm>
            <a:off x="10875891" y="2520309"/>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10</a:t>
            </a:r>
          </a:p>
        </p:txBody>
      </p:sp>
      <p:sp>
        <p:nvSpPr>
          <p:cNvPr id="154" name="11">
            <a:hlinkClick r:id="rId15" action="ppaction://hlinksldjump"/>
          </p:cNvPr>
          <p:cNvSpPr txBox="1"/>
          <p:nvPr/>
        </p:nvSpPr>
        <p:spPr>
          <a:xfrm>
            <a:off x="9587241" y="2520309"/>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11</a:t>
            </a:r>
          </a:p>
        </p:txBody>
      </p:sp>
      <p:sp>
        <p:nvSpPr>
          <p:cNvPr id="155" name="12">
            <a:hlinkClick r:id="rId16" action="ppaction://hlinksldjump"/>
          </p:cNvPr>
          <p:cNvSpPr txBox="1"/>
          <p:nvPr/>
        </p:nvSpPr>
        <p:spPr>
          <a:xfrm>
            <a:off x="8265264" y="2520309"/>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12</a:t>
            </a:r>
          </a:p>
        </p:txBody>
      </p:sp>
      <p:sp>
        <p:nvSpPr>
          <p:cNvPr id="157" name="13">
            <a:hlinkClick r:id="rId17" action="ppaction://hlinksldjump"/>
          </p:cNvPr>
          <p:cNvSpPr txBox="1"/>
          <p:nvPr/>
        </p:nvSpPr>
        <p:spPr>
          <a:xfrm>
            <a:off x="6989026" y="2520309"/>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13</a:t>
            </a:r>
          </a:p>
        </p:txBody>
      </p:sp>
      <p:sp>
        <p:nvSpPr>
          <p:cNvPr id="158" name="14">
            <a:hlinkClick r:id="rId18" action="ppaction://hlinksldjump"/>
          </p:cNvPr>
          <p:cNvSpPr txBox="1"/>
          <p:nvPr/>
        </p:nvSpPr>
        <p:spPr>
          <a:xfrm>
            <a:off x="5713076" y="2520309"/>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14</a:t>
            </a:r>
          </a:p>
        </p:txBody>
      </p:sp>
      <p:sp>
        <p:nvSpPr>
          <p:cNvPr id="159" name="15">
            <a:hlinkClick r:id="rId19" action="ppaction://hlinksldjump"/>
          </p:cNvPr>
          <p:cNvSpPr txBox="1"/>
          <p:nvPr/>
        </p:nvSpPr>
        <p:spPr>
          <a:xfrm>
            <a:off x="4391099" y="2520309"/>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15</a:t>
            </a:r>
          </a:p>
        </p:txBody>
      </p:sp>
      <p:sp>
        <p:nvSpPr>
          <p:cNvPr id="156" name="16">
            <a:hlinkClick r:id="rId20" action="ppaction://hlinksldjump"/>
          </p:cNvPr>
          <p:cNvSpPr txBox="1"/>
          <p:nvPr/>
        </p:nvSpPr>
        <p:spPr>
          <a:xfrm>
            <a:off x="3104233" y="2489532"/>
            <a:ext cx="842012" cy="769441"/>
          </a:xfrm>
          <a:prstGeom prst="rect">
            <a:avLst/>
          </a:prstGeom>
          <a:noFill/>
        </p:spPr>
        <p:txBody>
          <a:bodyPr wrap="square" rtlCol="1" anchor="ctr">
            <a:spAutoFit/>
          </a:bodyPr>
          <a:lstStyle/>
          <a:p>
            <a:pPr algn="ctr"/>
            <a:r>
              <a:rPr lang="ar-JO" sz="4400" b="1" dirty="0">
                <a:ln>
                  <a:solidFill>
                    <a:schemeClr val="bg1"/>
                  </a:solidFill>
                </a:ln>
                <a:solidFill>
                  <a:srgbClr val="EDC53C"/>
                </a:solidFill>
                <a:effectLst>
                  <a:outerShdw blurRad="38100" dist="38100" dir="2700000" algn="tl">
                    <a:srgbClr val="000000">
                      <a:alpha val="43137"/>
                    </a:srgbClr>
                  </a:outerShdw>
                </a:effectLst>
              </a:rPr>
              <a:t>16</a:t>
            </a:r>
          </a:p>
        </p:txBody>
      </p:sp>
      <p:sp>
        <p:nvSpPr>
          <p:cNvPr id="160" name="17">
            <a:hlinkClick r:id="rId21" action="ppaction://hlinksldjump"/>
          </p:cNvPr>
          <p:cNvSpPr txBox="1"/>
          <p:nvPr/>
        </p:nvSpPr>
        <p:spPr>
          <a:xfrm>
            <a:off x="1814316" y="2520309"/>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17</a:t>
            </a:r>
          </a:p>
        </p:txBody>
      </p:sp>
      <p:sp>
        <p:nvSpPr>
          <p:cNvPr id="161" name="18">
            <a:hlinkClick r:id="rId22" action="ppaction://hlinksldjump"/>
          </p:cNvPr>
          <p:cNvSpPr txBox="1"/>
          <p:nvPr/>
        </p:nvSpPr>
        <p:spPr>
          <a:xfrm>
            <a:off x="492339" y="2520309"/>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18</a:t>
            </a:r>
          </a:p>
        </p:txBody>
      </p:sp>
      <p:sp>
        <p:nvSpPr>
          <p:cNvPr id="162" name="19">
            <a:hlinkClick r:id="rId23" action="ppaction://hlinksldjump"/>
          </p:cNvPr>
          <p:cNvSpPr txBox="1"/>
          <p:nvPr/>
        </p:nvSpPr>
        <p:spPr>
          <a:xfrm>
            <a:off x="10840047" y="361604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19</a:t>
            </a:r>
          </a:p>
        </p:txBody>
      </p:sp>
      <p:sp>
        <p:nvSpPr>
          <p:cNvPr id="163" name="20">
            <a:hlinkClick r:id="rId24" action="ppaction://hlinksldjump"/>
          </p:cNvPr>
          <p:cNvSpPr txBox="1"/>
          <p:nvPr/>
        </p:nvSpPr>
        <p:spPr>
          <a:xfrm>
            <a:off x="9595559" y="362874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20</a:t>
            </a:r>
          </a:p>
        </p:txBody>
      </p:sp>
      <p:sp>
        <p:nvSpPr>
          <p:cNvPr id="164" name="21">
            <a:hlinkClick r:id="rId25" action="ppaction://hlinksldjump"/>
          </p:cNvPr>
          <p:cNvSpPr txBox="1"/>
          <p:nvPr/>
        </p:nvSpPr>
        <p:spPr>
          <a:xfrm>
            <a:off x="8306909" y="364779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21</a:t>
            </a:r>
          </a:p>
        </p:txBody>
      </p:sp>
      <p:sp>
        <p:nvSpPr>
          <p:cNvPr id="165" name="22">
            <a:hlinkClick r:id="rId26" action="ppaction://hlinksldjump"/>
          </p:cNvPr>
          <p:cNvSpPr txBox="1"/>
          <p:nvPr/>
        </p:nvSpPr>
        <p:spPr>
          <a:xfrm>
            <a:off x="6975771" y="362239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22</a:t>
            </a:r>
          </a:p>
        </p:txBody>
      </p:sp>
      <p:sp>
        <p:nvSpPr>
          <p:cNvPr id="166" name="23">
            <a:hlinkClick r:id="rId27" action="ppaction://hlinksldjump"/>
          </p:cNvPr>
          <p:cNvSpPr txBox="1"/>
          <p:nvPr/>
        </p:nvSpPr>
        <p:spPr>
          <a:xfrm>
            <a:off x="5686833" y="364779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23</a:t>
            </a:r>
          </a:p>
        </p:txBody>
      </p:sp>
      <p:sp>
        <p:nvSpPr>
          <p:cNvPr id="167" name="24">
            <a:hlinkClick r:id="rId28" action="ppaction://hlinksldjump"/>
          </p:cNvPr>
          <p:cNvSpPr txBox="1"/>
          <p:nvPr/>
        </p:nvSpPr>
        <p:spPr>
          <a:xfrm>
            <a:off x="4417233" y="362874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24</a:t>
            </a:r>
          </a:p>
        </p:txBody>
      </p:sp>
      <p:sp>
        <p:nvSpPr>
          <p:cNvPr id="168" name="25">
            <a:hlinkClick r:id="rId29" action="ppaction://hlinksldjump"/>
          </p:cNvPr>
          <p:cNvSpPr txBox="1"/>
          <p:nvPr/>
        </p:nvSpPr>
        <p:spPr>
          <a:xfrm>
            <a:off x="3088568" y="362239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25</a:t>
            </a:r>
          </a:p>
        </p:txBody>
      </p:sp>
      <p:sp>
        <p:nvSpPr>
          <p:cNvPr id="169" name="26">
            <a:hlinkClick r:id="rId30" action="ppaction://hlinksldjump"/>
          </p:cNvPr>
          <p:cNvSpPr txBox="1"/>
          <p:nvPr/>
        </p:nvSpPr>
        <p:spPr>
          <a:xfrm>
            <a:off x="1825030" y="363509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26</a:t>
            </a:r>
          </a:p>
        </p:txBody>
      </p:sp>
      <p:sp>
        <p:nvSpPr>
          <p:cNvPr id="170" name="27">
            <a:hlinkClick r:id="rId31" action="ppaction://hlinksldjump"/>
          </p:cNvPr>
          <p:cNvSpPr txBox="1"/>
          <p:nvPr/>
        </p:nvSpPr>
        <p:spPr>
          <a:xfrm>
            <a:off x="536380" y="363509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27</a:t>
            </a:r>
          </a:p>
        </p:txBody>
      </p:sp>
      <p:sp>
        <p:nvSpPr>
          <p:cNvPr id="171" name="28">
            <a:hlinkClick r:id="rId32" action="ppaction://hlinksldjump"/>
          </p:cNvPr>
          <p:cNvSpPr txBox="1"/>
          <p:nvPr/>
        </p:nvSpPr>
        <p:spPr>
          <a:xfrm>
            <a:off x="10847313" y="4776159"/>
            <a:ext cx="866924"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28</a:t>
            </a:r>
          </a:p>
        </p:txBody>
      </p:sp>
      <p:sp>
        <p:nvSpPr>
          <p:cNvPr id="172" name="29">
            <a:hlinkClick r:id="rId33" action="ppaction://hlinksldjump"/>
          </p:cNvPr>
          <p:cNvSpPr txBox="1"/>
          <p:nvPr/>
        </p:nvSpPr>
        <p:spPr>
          <a:xfrm>
            <a:off x="9581295" y="4763459"/>
            <a:ext cx="85261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29</a:t>
            </a:r>
          </a:p>
        </p:txBody>
      </p:sp>
      <p:sp>
        <p:nvSpPr>
          <p:cNvPr id="173" name="30">
            <a:hlinkClick r:id="rId34" action="ppaction://hlinksldjump"/>
          </p:cNvPr>
          <p:cNvSpPr txBox="1"/>
          <p:nvPr/>
        </p:nvSpPr>
        <p:spPr>
          <a:xfrm>
            <a:off x="8333923" y="4763459"/>
            <a:ext cx="838472"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30</a:t>
            </a:r>
          </a:p>
        </p:txBody>
      </p:sp>
      <p:sp>
        <p:nvSpPr>
          <p:cNvPr id="174" name="31">
            <a:hlinkClick r:id="rId35" action="ppaction://hlinksldjump"/>
          </p:cNvPr>
          <p:cNvSpPr txBox="1"/>
          <p:nvPr/>
        </p:nvSpPr>
        <p:spPr>
          <a:xfrm>
            <a:off x="7027186" y="4750759"/>
            <a:ext cx="8382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31</a:t>
            </a:r>
          </a:p>
        </p:txBody>
      </p:sp>
      <p:sp>
        <p:nvSpPr>
          <p:cNvPr id="175" name="32">
            <a:hlinkClick r:id="rId36" action="ppaction://hlinksldjump"/>
          </p:cNvPr>
          <p:cNvSpPr txBox="1"/>
          <p:nvPr/>
        </p:nvSpPr>
        <p:spPr>
          <a:xfrm>
            <a:off x="5732229" y="4769809"/>
            <a:ext cx="83105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32</a:t>
            </a:r>
          </a:p>
        </p:txBody>
      </p:sp>
      <p:sp>
        <p:nvSpPr>
          <p:cNvPr id="176" name="33">
            <a:hlinkClick r:id="rId36" action="ppaction://hlinksldjump"/>
          </p:cNvPr>
          <p:cNvSpPr txBox="1"/>
          <p:nvPr/>
        </p:nvSpPr>
        <p:spPr>
          <a:xfrm>
            <a:off x="4446757" y="4757109"/>
            <a:ext cx="816912"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33</a:t>
            </a:r>
          </a:p>
        </p:txBody>
      </p:sp>
      <p:sp>
        <p:nvSpPr>
          <p:cNvPr id="177" name="34">
            <a:hlinkClick r:id="rId37" action="ppaction://hlinksldjump"/>
          </p:cNvPr>
          <p:cNvSpPr txBox="1"/>
          <p:nvPr/>
        </p:nvSpPr>
        <p:spPr>
          <a:xfrm>
            <a:off x="3139155" y="4763459"/>
            <a:ext cx="84519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34</a:t>
            </a:r>
          </a:p>
        </p:txBody>
      </p:sp>
      <p:sp>
        <p:nvSpPr>
          <p:cNvPr id="178" name="35">
            <a:hlinkClick r:id="rId38" action="ppaction://hlinksldjump"/>
          </p:cNvPr>
          <p:cNvSpPr txBox="1"/>
          <p:nvPr/>
        </p:nvSpPr>
        <p:spPr>
          <a:xfrm>
            <a:off x="1871948" y="4769809"/>
            <a:ext cx="807854"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35</a:t>
            </a:r>
          </a:p>
        </p:txBody>
      </p:sp>
      <p:sp>
        <p:nvSpPr>
          <p:cNvPr id="179" name="36">
            <a:hlinkClick r:id="rId39" action="ppaction://hlinksldjump"/>
          </p:cNvPr>
          <p:cNvSpPr txBox="1"/>
          <p:nvPr/>
        </p:nvSpPr>
        <p:spPr>
          <a:xfrm>
            <a:off x="574739" y="4750759"/>
            <a:ext cx="80449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36</a:t>
            </a:r>
          </a:p>
        </p:txBody>
      </p:sp>
      <p:sp>
        <p:nvSpPr>
          <p:cNvPr id="180" name="37">
            <a:hlinkClick r:id="rId40" action="ppaction://hlinksldjump"/>
          </p:cNvPr>
          <p:cNvSpPr txBox="1"/>
          <p:nvPr/>
        </p:nvSpPr>
        <p:spPr>
          <a:xfrm>
            <a:off x="10863191" y="588882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37</a:t>
            </a:r>
          </a:p>
        </p:txBody>
      </p:sp>
      <p:sp>
        <p:nvSpPr>
          <p:cNvPr id="181" name="38">
            <a:hlinkClick r:id="rId41" action="ppaction://hlinksldjump"/>
          </p:cNvPr>
          <p:cNvSpPr txBox="1"/>
          <p:nvPr/>
        </p:nvSpPr>
        <p:spPr>
          <a:xfrm>
            <a:off x="9587241" y="589517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38</a:t>
            </a:r>
          </a:p>
        </p:txBody>
      </p:sp>
      <p:sp>
        <p:nvSpPr>
          <p:cNvPr id="182" name="39">
            <a:hlinkClick r:id="rId42" action="ppaction://hlinksldjump"/>
          </p:cNvPr>
          <p:cNvSpPr txBox="1"/>
          <p:nvPr/>
        </p:nvSpPr>
        <p:spPr>
          <a:xfrm>
            <a:off x="8277964" y="589517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39</a:t>
            </a:r>
          </a:p>
        </p:txBody>
      </p:sp>
      <p:sp>
        <p:nvSpPr>
          <p:cNvPr id="184" name="40">
            <a:hlinkClick r:id="rId43" action="ppaction://hlinksldjump"/>
          </p:cNvPr>
          <p:cNvSpPr txBox="1"/>
          <p:nvPr/>
        </p:nvSpPr>
        <p:spPr>
          <a:xfrm>
            <a:off x="7020776" y="587612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40</a:t>
            </a:r>
          </a:p>
        </p:txBody>
      </p:sp>
      <p:sp>
        <p:nvSpPr>
          <p:cNvPr id="185" name="41">
            <a:hlinkClick r:id="rId44" action="ppaction://hlinksldjump"/>
          </p:cNvPr>
          <p:cNvSpPr txBox="1"/>
          <p:nvPr/>
        </p:nvSpPr>
        <p:spPr>
          <a:xfrm>
            <a:off x="5719426" y="587612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41</a:t>
            </a:r>
          </a:p>
        </p:txBody>
      </p:sp>
      <p:sp>
        <p:nvSpPr>
          <p:cNvPr id="186" name="42">
            <a:hlinkClick r:id="rId45" action="ppaction://hlinksldjump"/>
          </p:cNvPr>
          <p:cNvSpPr txBox="1"/>
          <p:nvPr/>
        </p:nvSpPr>
        <p:spPr>
          <a:xfrm>
            <a:off x="4391099" y="588882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42</a:t>
            </a:r>
          </a:p>
        </p:txBody>
      </p:sp>
      <p:sp>
        <p:nvSpPr>
          <p:cNvPr id="183" name="43">
            <a:hlinkClick r:id="" action="ppaction://noaction"/>
          </p:cNvPr>
          <p:cNvSpPr txBox="1"/>
          <p:nvPr/>
        </p:nvSpPr>
        <p:spPr>
          <a:xfrm>
            <a:off x="3116933" y="5864398"/>
            <a:ext cx="842012" cy="769441"/>
          </a:xfrm>
          <a:prstGeom prst="rect">
            <a:avLst/>
          </a:prstGeom>
          <a:noFill/>
        </p:spPr>
        <p:txBody>
          <a:bodyPr wrap="square" rtlCol="1" anchor="ctr">
            <a:spAutoFit/>
          </a:bodyPr>
          <a:lstStyle/>
          <a:p>
            <a:pPr algn="ctr"/>
            <a:r>
              <a:rPr lang="ar-JO" sz="4400" b="1" dirty="0">
                <a:ln>
                  <a:solidFill>
                    <a:schemeClr val="bg1"/>
                  </a:solidFill>
                </a:ln>
                <a:solidFill>
                  <a:srgbClr val="EDC53C"/>
                </a:solidFill>
                <a:effectLst>
                  <a:outerShdw blurRad="38100" dist="38100" dir="2700000" algn="tl">
                    <a:srgbClr val="000000">
                      <a:alpha val="43137"/>
                    </a:srgbClr>
                  </a:outerShdw>
                </a:effectLst>
              </a:rPr>
              <a:t>43</a:t>
            </a:r>
          </a:p>
        </p:txBody>
      </p:sp>
      <p:sp>
        <p:nvSpPr>
          <p:cNvPr id="187" name="44">
            <a:hlinkClick r:id="" action="ppaction://noaction"/>
          </p:cNvPr>
          <p:cNvSpPr txBox="1"/>
          <p:nvPr/>
        </p:nvSpPr>
        <p:spPr>
          <a:xfrm>
            <a:off x="1839716" y="588247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44</a:t>
            </a:r>
          </a:p>
        </p:txBody>
      </p:sp>
      <p:sp>
        <p:nvSpPr>
          <p:cNvPr id="188" name="45">
            <a:hlinkClick r:id="" action="ppaction://noaction"/>
          </p:cNvPr>
          <p:cNvSpPr txBox="1"/>
          <p:nvPr/>
        </p:nvSpPr>
        <p:spPr>
          <a:xfrm>
            <a:off x="511389" y="588247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45</a:t>
            </a:r>
          </a:p>
        </p:txBody>
      </p:sp>
      <p:sp>
        <p:nvSpPr>
          <p:cNvPr id="192" name="1-1"/>
          <p:cNvSpPr/>
          <p:nvPr/>
        </p:nvSpPr>
        <p:spPr>
          <a:xfrm>
            <a:off x="10840047"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193" name="2-2"/>
          <p:cNvSpPr/>
          <p:nvPr/>
        </p:nvSpPr>
        <p:spPr>
          <a:xfrm>
            <a:off x="9536014"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194" name="3-3"/>
          <p:cNvSpPr/>
          <p:nvPr/>
        </p:nvSpPr>
        <p:spPr>
          <a:xfrm>
            <a:off x="8255385"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195" name="4-4"/>
          <p:cNvSpPr/>
          <p:nvPr/>
        </p:nvSpPr>
        <p:spPr>
          <a:xfrm>
            <a:off x="6951413"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196" name="5-5"/>
          <p:cNvSpPr/>
          <p:nvPr/>
        </p:nvSpPr>
        <p:spPr>
          <a:xfrm>
            <a:off x="5668610"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197" name="6-6"/>
          <p:cNvSpPr/>
          <p:nvPr/>
        </p:nvSpPr>
        <p:spPr>
          <a:xfrm>
            <a:off x="4375071"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198" name="7-7"/>
          <p:cNvSpPr/>
          <p:nvPr/>
        </p:nvSpPr>
        <p:spPr>
          <a:xfrm>
            <a:off x="3079277"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199" name="8-8"/>
          <p:cNvSpPr/>
          <p:nvPr/>
        </p:nvSpPr>
        <p:spPr>
          <a:xfrm>
            <a:off x="1803880"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00" name="9-9"/>
          <p:cNvSpPr/>
          <p:nvPr/>
        </p:nvSpPr>
        <p:spPr>
          <a:xfrm>
            <a:off x="509025"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1" name="10-10"/>
          <p:cNvSpPr/>
          <p:nvPr/>
        </p:nvSpPr>
        <p:spPr>
          <a:xfrm>
            <a:off x="10840047"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2" name="11-11"/>
          <p:cNvSpPr/>
          <p:nvPr/>
        </p:nvSpPr>
        <p:spPr>
          <a:xfrm>
            <a:off x="9536014"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03" name="12-12"/>
          <p:cNvSpPr/>
          <p:nvPr/>
        </p:nvSpPr>
        <p:spPr>
          <a:xfrm>
            <a:off x="8255385"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04" name="13-13"/>
          <p:cNvSpPr/>
          <p:nvPr/>
        </p:nvSpPr>
        <p:spPr>
          <a:xfrm>
            <a:off x="6951413"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5" name="14-14"/>
          <p:cNvSpPr/>
          <p:nvPr/>
        </p:nvSpPr>
        <p:spPr>
          <a:xfrm>
            <a:off x="5668610"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06" name="15-15"/>
          <p:cNvSpPr/>
          <p:nvPr/>
        </p:nvSpPr>
        <p:spPr>
          <a:xfrm>
            <a:off x="4375071"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07" name="16-16"/>
          <p:cNvSpPr/>
          <p:nvPr/>
        </p:nvSpPr>
        <p:spPr>
          <a:xfrm>
            <a:off x="3079277"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8" name="17-17"/>
          <p:cNvSpPr/>
          <p:nvPr/>
        </p:nvSpPr>
        <p:spPr>
          <a:xfrm>
            <a:off x="1803880"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09" name="18-18"/>
          <p:cNvSpPr/>
          <p:nvPr/>
        </p:nvSpPr>
        <p:spPr>
          <a:xfrm>
            <a:off x="509025"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0" name="19-19"/>
          <p:cNvSpPr/>
          <p:nvPr/>
        </p:nvSpPr>
        <p:spPr>
          <a:xfrm>
            <a:off x="10840047"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1" name="20-20"/>
          <p:cNvSpPr/>
          <p:nvPr/>
        </p:nvSpPr>
        <p:spPr>
          <a:xfrm>
            <a:off x="9536014"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12" name="21-21"/>
          <p:cNvSpPr/>
          <p:nvPr/>
        </p:nvSpPr>
        <p:spPr>
          <a:xfrm>
            <a:off x="8255385"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13" name="22-22"/>
          <p:cNvSpPr/>
          <p:nvPr/>
        </p:nvSpPr>
        <p:spPr>
          <a:xfrm>
            <a:off x="6951413"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4" name="23-23"/>
          <p:cNvSpPr/>
          <p:nvPr/>
        </p:nvSpPr>
        <p:spPr>
          <a:xfrm>
            <a:off x="5668610"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15" name="24-24"/>
          <p:cNvSpPr/>
          <p:nvPr/>
        </p:nvSpPr>
        <p:spPr>
          <a:xfrm>
            <a:off x="4375071"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16" name="25-25"/>
          <p:cNvSpPr/>
          <p:nvPr/>
        </p:nvSpPr>
        <p:spPr>
          <a:xfrm>
            <a:off x="3079277"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7" name="26-26"/>
          <p:cNvSpPr/>
          <p:nvPr/>
        </p:nvSpPr>
        <p:spPr>
          <a:xfrm>
            <a:off x="1803880"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18" name="27-27"/>
          <p:cNvSpPr/>
          <p:nvPr/>
        </p:nvSpPr>
        <p:spPr>
          <a:xfrm>
            <a:off x="509025"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37" name="28-28"/>
          <p:cNvSpPr/>
          <p:nvPr/>
        </p:nvSpPr>
        <p:spPr>
          <a:xfrm>
            <a:off x="10840047"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38" name="29-29"/>
          <p:cNvSpPr/>
          <p:nvPr/>
        </p:nvSpPr>
        <p:spPr>
          <a:xfrm>
            <a:off x="9536014"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39" name="30-30"/>
          <p:cNvSpPr/>
          <p:nvPr/>
        </p:nvSpPr>
        <p:spPr>
          <a:xfrm>
            <a:off x="8255385"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0" name="31-31"/>
          <p:cNvSpPr/>
          <p:nvPr/>
        </p:nvSpPr>
        <p:spPr>
          <a:xfrm>
            <a:off x="6951413"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41" name="32-32"/>
          <p:cNvSpPr/>
          <p:nvPr/>
        </p:nvSpPr>
        <p:spPr>
          <a:xfrm>
            <a:off x="5668610"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42" name="33-33"/>
          <p:cNvSpPr/>
          <p:nvPr/>
        </p:nvSpPr>
        <p:spPr>
          <a:xfrm>
            <a:off x="4375071"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3" name="34-34"/>
          <p:cNvSpPr/>
          <p:nvPr/>
        </p:nvSpPr>
        <p:spPr>
          <a:xfrm>
            <a:off x="3079277"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44" name="35-35"/>
          <p:cNvSpPr/>
          <p:nvPr/>
        </p:nvSpPr>
        <p:spPr>
          <a:xfrm>
            <a:off x="1803880"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45" name="36-36"/>
          <p:cNvSpPr/>
          <p:nvPr/>
        </p:nvSpPr>
        <p:spPr>
          <a:xfrm>
            <a:off x="509025"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6" name="37-37"/>
          <p:cNvSpPr/>
          <p:nvPr/>
        </p:nvSpPr>
        <p:spPr>
          <a:xfrm>
            <a:off x="10840047"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7" name="38-38"/>
          <p:cNvSpPr/>
          <p:nvPr/>
        </p:nvSpPr>
        <p:spPr>
          <a:xfrm>
            <a:off x="9536014"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48" name="39-39"/>
          <p:cNvSpPr/>
          <p:nvPr/>
        </p:nvSpPr>
        <p:spPr>
          <a:xfrm>
            <a:off x="8255385"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49" name="40-40"/>
          <p:cNvSpPr/>
          <p:nvPr/>
        </p:nvSpPr>
        <p:spPr>
          <a:xfrm>
            <a:off x="6951413"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50" name="41-41"/>
          <p:cNvSpPr/>
          <p:nvPr/>
        </p:nvSpPr>
        <p:spPr>
          <a:xfrm>
            <a:off x="5668610"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51" name="42-42"/>
          <p:cNvSpPr/>
          <p:nvPr/>
        </p:nvSpPr>
        <p:spPr>
          <a:xfrm>
            <a:off x="4375071"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52" name="43-43"/>
          <p:cNvSpPr/>
          <p:nvPr/>
        </p:nvSpPr>
        <p:spPr>
          <a:xfrm>
            <a:off x="3079277"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53" name="44-44"/>
          <p:cNvSpPr/>
          <p:nvPr/>
        </p:nvSpPr>
        <p:spPr>
          <a:xfrm>
            <a:off x="1803880"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54" name="45-45"/>
          <p:cNvSpPr/>
          <p:nvPr/>
        </p:nvSpPr>
        <p:spPr>
          <a:xfrm>
            <a:off x="509025"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3" name="مستطيل 2"/>
          <p:cNvSpPr/>
          <p:nvPr/>
        </p:nvSpPr>
        <p:spPr>
          <a:xfrm>
            <a:off x="279400" y="1104900"/>
            <a:ext cx="11662568" cy="5597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2" name="صورة 1"/>
          <p:cNvPicPr>
            <a:picLocks noChangeAspect="1"/>
          </p:cNvPicPr>
          <p:nvPr/>
        </p:nvPicPr>
        <p:blipFill>
          <a:blip r:embed="rId46"/>
          <a:stretch>
            <a:fillRect/>
          </a:stretch>
        </p:blipFill>
        <p:spPr>
          <a:xfrm>
            <a:off x="401842" y="1245751"/>
            <a:ext cx="11388315" cy="5456393"/>
          </a:xfrm>
          <a:prstGeom prst="rect">
            <a:avLst/>
          </a:prstGeom>
        </p:spPr>
      </p:pic>
      <p:pic>
        <p:nvPicPr>
          <p:cNvPr id="189" name="B-b"/>
          <p:cNvPicPr>
            <a:picLocks noChangeAspect="1"/>
          </p:cNvPicPr>
          <p:nvPr/>
        </p:nvPicPr>
        <p:blipFill rotWithShape="1">
          <a:blip r:embed="rId47">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Tree>
    <p:extLst>
      <p:ext uri="{BB962C8B-B14F-4D97-AF65-F5344CB8AC3E}">
        <p14:creationId xmlns:p14="http://schemas.microsoft.com/office/powerpoint/2010/main" val="18836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ppt_y</p:attrName>
                                        </p:attrNameLst>
                                      </p:cBhvr>
                                      <p:tavLst>
                                        <p:tav tm="0">
                                          <p:val>
                                            <p:strVal val="#ppt_y-#ppt_h*1.125000"/>
                                          </p:val>
                                        </p:tav>
                                        <p:tav tm="100000">
                                          <p:val>
                                            <p:strVal val="#ppt_y"/>
                                          </p:val>
                                        </p:tav>
                                      </p:tavLst>
                                    </p:anim>
                                    <p:animEffect transition="in" filter="wipe(down)">
                                      <p:cBhvr>
                                        <p:cTn id="8" dur="1500"/>
                                        <p:tgtEl>
                                          <p:spTgt spid="2"/>
                                        </p:tgtEl>
                                      </p:cBhvr>
                                    </p:animEffect>
                                  </p:childTnLst>
                                </p:cTn>
                              </p:par>
                            </p:childTnLst>
                          </p:cTn>
                        </p:par>
                        <p:par>
                          <p:cTn id="9" fill="hold">
                            <p:stCondLst>
                              <p:cond delay="1500"/>
                            </p:stCondLst>
                            <p:childTnLst>
                              <p:par>
                                <p:cTn id="10" presetID="1" presetClass="exit" presetSubtype="0" fill="hold" nodeType="after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4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childTnLst>
              </p:cTn>
              <p:nextCondLst>
                <p:cond evt="onClick" delay="0">
                  <p:tgtEl>
                    <p:spTgt spid="144"/>
                  </p:tgtEl>
                </p:cond>
              </p:nextCondLst>
            </p:seq>
            <p:seq concurrent="1" nextAc="seek">
              <p:cTn id="19" restart="whenNotActive" fill="hold" evtFilter="cancelBubble" nodeType="interactiveSeq">
                <p:stCondLst>
                  <p:cond evt="onClick" delay="0">
                    <p:tgtEl>
                      <p:spTgt spid="145"/>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3"/>
                                        </p:tgtEl>
                                        <p:attrNameLst>
                                          <p:attrName>style.visibility</p:attrName>
                                        </p:attrNameLst>
                                      </p:cBhvr>
                                      <p:to>
                                        <p:strVal val="visible"/>
                                      </p:to>
                                    </p:set>
                                  </p:childTnLst>
                                </p:cTn>
                              </p:par>
                            </p:childTnLst>
                          </p:cTn>
                        </p:par>
                      </p:childTnLst>
                    </p:cTn>
                  </p:par>
                </p:childTnLst>
              </p:cTn>
              <p:nextCondLst>
                <p:cond evt="onClick" delay="0">
                  <p:tgtEl>
                    <p:spTgt spid="145"/>
                  </p:tgtEl>
                </p:cond>
              </p:nextCondLst>
            </p:seq>
            <p:seq concurrent="1" nextAc="seek">
              <p:cTn id="24" restart="whenNotActive" fill="hold" evtFilter="cancelBubble" nodeType="interactiveSeq">
                <p:stCondLst>
                  <p:cond evt="onClick" delay="0">
                    <p:tgtEl>
                      <p:spTgt spid="146"/>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childTnLst>
                          </p:cTn>
                        </p:par>
                      </p:childTnLst>
                    </p:cTn>
                  </p:par>
                </p:childTnLst>
              </p:cTn>
              <p:nextCondLst>
                <p:cond evt="onClick" delay="0">
                  <p:tgtEl>
                    <p:spTgt spid="146"/>
                  </p:tgtEl>
                </p:cond>
              </p:nextCondLst>
            </p:seq>
            <p:seq concurrent="1" nextAc="seek">
              <p:cTn id="29" restart="whenNotActive" fill="hold" evtFilter="cancelBubble" nodeType="interactiveSeq">
                <p:stCondLst>
                  <p:cond evt="onClick" delay="0">
                    <p:tgtEl>
                      <p:spTgt spid="14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5"/>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34" restart="whenNotActive" fill="hold" evtFilter="cancelBubble" nodeType="interactiveSeq">
                <p:stCondLst>
                  <p:cond evt="onClick" delay="0">
                    <p:tgtEl>
                      <p:spTgt spid="14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childTnLst>
                          </p:cTn>
                        </p:par>
                      </p:childTnLst>
                    </p:cTn>
                  </p:par>
                </p:childTnLst>
              </p:cTn>
              <p:nextCondLst>
                <p:cond evt="onClick" delay="0">
                  <p:tgtEl>
                    <p:spTgt spid="148"/>
                  </p:tgtEl>
                </p:cond>
              </p:nextCondLst>
            </p:seq>
            <p:seq concurrent="1" nextAc="seek">
              <p:cTn id="39" restart="whenNotActive" fill="hold" evtFilter="cancelBubble" nodeType="interactiveSeq">
                <p:stCondLst>
                  <p:cond evt="onClick" delay="0">
                    <p:tgtEl>
                      <p:spTgt spid="149"/>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7"/>
                                        </p:tgtEl>
                                        <p:attrNameLst>
                                          <p:attrName>style.visibility</p:attrName>
                                        </p:attrNameLst>
                                      </p:cBhvr>
                                      <p:to>
                                        <p:strVal val="visible"/>
                                      </p:to>
                                    </p:set>
                                  </p:childTnLst>
                                </p:cTn>
                              </p:par>
                            </p:childTnLst>
                          </p:cTn>
                        </p:par>
                      </p:childTnLst>
                    </p:cTn>
                  </p:par>
                </p:childTnLst>
              </p:cTn>
              <p:nextCondLst>
                <p:cond evt="onClick" delay="0">
                  <p:tgtEl>
                    <p:spTgt spid="149"/>
                  </p:tgtEl>
                </p:cond>
              </p:nextCondLst>
            </p:seq>
            <p:seq concurrent="1" nextAc="seek">
              <p:cTn id="44" restart="whenNotActive" fill="hold" evtFilter="cancelBubble" nodeType="interactiveSeq">
                <p:stCondLst>
                  <p:cond evt="onClick" delay="0">
                    <p:tgtEl>
                      <p:spTgt spid="150"/>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8"/>
                                        </p:tgtEl>
                                        <p:attrNameLst>
                                          <p:attrName>style.visibility</p:attrName>
                                        </p:attrNameLst>
                                      </p:cBhvr>
                                      <p:to>
                                        <p:strVal val="visible"/>
                                      </p:to>
                                    </p:set>
                                  </p:childTnLst>
                                </p:cTn>
                              </p:par>
                            </p:childTnLst>
                          </p:cTn>
                        </p:par>
                      </p:childTnLst>
                    </p:cTn>
                  </p:par>
                </p:childTnLst>
              </p:cTn>
              <p:nextCondLst>
                <p:cond evt="onClick" delay="0">
                  <p:tgtEl>
                    <p:spTgt spid="150"/>
                  </p:tgtEl>
                </p:cond>
              </p:nextCondLst>
            </p:seq>
            <p:seq concurrent="1" nextAc="seek">
              <p:cTn id="49" restart="whenNotActive" fill="hold" evtFilter="cancelBubble" nodeType="interactiveSeq">
                <p:stCondLst>
                  <p:cond evt="onClick" delay="0">
                    <p:tgtEl>
                      <p:spTgt spid="151"/>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9"/>
                                        </p:tgtEl>
                                        <p:attrNameLst>
                                          <p:attrName>style.visibility</p:attrName>
                                        </p:attrNameLst>
                                      </p:cBhvr>
                                      <p:to>
                                        <p:strVal val="visible"/>
                                      </p:to>
                                    </p:set>
                                  </p:childTnLst>
                                </p:cTn>
                              </p:par>
                            </p:childTnLst>
                          </p:cTn>
                        </p:par>
                      </p:childTnLst>
                    </p:cTn>
                  </p:par>
                </p:childTnLst>
              </p:cTn>
              <p:nextCondLst>
                <p:cond evt="onClick" delay="0">
                  <p:tgtEl>
                    <p:spTgt spid="151"/>
                  </p:tgtEl>
                </p:cond>
              </p:nextCondLst>
            </p:seq>
            <p:seq concurrent="1" nextAc="seek">
              <p:cTn id="54" restart="whenNotActive" fill="hold" evtFilter="cancelBubble" nodeType="interactiveSeq">
                <p:stCondLst>
                  <p:cond evt="onClick" delay="0">
                    <p:tgtEl>
                      <p:spTgt spid="152"/>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0"/>
                                        </p:tgtEl>
                                        <p:attrNameLst>
                                          <p:attrName>style.visibility</p:attrName>
                                        </p:attrNameLst>
                                      </p:cBhvr>
                                      <p:to>
                                        <p:strVal val="visible"/>
                                      </p:to>
                                    </p:set>
                                  </p:childTnLst>
                                </p:cTn>
                              </p:par>
                            </p:childTnLst>
                          </p:cTn>
                        </p:par>
                      </p:childTnLst>
                    </p:cTn>
                  </p:par>
                </p:childTnLst>
              </p:cTn>
              <p:nextCondLst>
                <p:cond evt="onClick" delay="0">
                  <p:tgtEl>
                    <p:spTgt spid="152"/>
                  </p:tgtEl>
                </p:cond>
              </p:nextCondLst>
            </p:seq>
            <p:seq concurrent="1" nextAc="seek">
              <p:cTn id="59" restart="whenNotActive" fill="hold" evtFilter="cancelBubble" nodeType="interactiveSeq">
                <p:stCondLst>
                  <p:cond evt="onClick" delay="0">
                    <p:tgtEl>
                      <p:spTgt spid="153"/>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1"/>
                                        </p:tgtEl>
                                        <p:attrNameLst>
                                          <p:attrName>style.visibility</p:attrName>
                                        </p:attrNameLst>
                                      </p:cBhvr>
                                      <p:to>
                                        <p:strVal val="visible"/>
                                      </p:to>
                                    </p:set>
                                  </p:childTnLst>
                                </p:cTn>
                              </p:par>
                            </p:childTnLst>
                          </p:cTn>
                        </p:par>
                      </p:childTnLst>
                    </p:cTn>
                  </p:par>
                </p:childTnLst>
              </p:cTn>
              <p:nextCondLst>
                <p:cond evt="onClick" delay="0">
                  <p:tgtEl>
                    <p:spTgt spid="153"/>
                  </p:tgtEl>
                </p:cond>
              </p:nextCondLst>
            </p:seq>
            <p:seq concurrent="1" nextAc="seek">
              <p:cTn id="64" restart="whenNotActive" fill="hold" evtFilter="cancelBubble" nodeType="interactiveSeq">
                <p:stCondLst>
                  <p:cond evt="onClick" delay="0">
                    <p:tgtEl>
                      <p:spTgt spid="154"/>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2"/>
                                        </p:tgtEl>
                                        <p:attrNameLst>
                                          <p:attrName>style.visibility</p:attrName>
                                        </p:attrNameLst>
                                      </p:cBhvr>
                                      <p:to>
                                        <p:strVal val="visible"/>
                                      </p:to>
                                    </p:set>
                                  </p:childTnLst>
                                </p:cTn>
                              </p:par>
                            </p:childTnLst>
                          </p:cTn>
                        </p:par>
                      </p:childTnLst>
                    </p:cTn>
                  </p:par>
                </p:childTnLst>
              </p:cTn>
              <p:nextCondLst>
                <p:cond evt="onClick" delay="0">
                  <p:tgtEl>
                    <p:spTgt spid="154"/>
                  </p:tgtEl>
                </p:cond>
              </p:nextCondLst>
            </p:seq>
            <p:seq concurrent="1" nextAc="seek">
              <p:cTn id="69" restart="whenNotActive" fill="hold" evtFilter="cancelBubble" nodeType="interactiveSeq">
                <p:stCondLst>
                  <p:cond evt="onClick" delay="0">
                    <p:tgtEl>
                      <p:spTgt spid="15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3"/>
                                        </p:tgtEl>
                                        <p:attrNameLst>
                                          <p:attrName>style.visibility</p:attrName>
                                        </p:attrNameLst>
                                      </p:cBhvr>
                                      <p:to>
                                        <p:strVal val="visible"/>
                                      </p:to>
                                    </p:set>
                                  </p:childTnLst>
                                </p:cTn>
                              </p:par>
                            </p:childTnLst>
                          </p:cTn>
                        </p:par>
                      </p:childTnLst>
                    </p:cTn>
                  </p:par>
                </p:childTnLst>
              </p:cTn>
              <p:nextCondLst>
                <p:cond evt="onClick" delay="0">
                  <p:tgtEl>
                    <p:spTgt spid="155"/>
                  </p:tgtEl>
                </p:cond>
              </p:nextCondLst>
            </p:seq>
            <p:seq concurrent="1" nextAc="seek">
              <p:cTn id="74" restart="whenNotActive" fill="hold" evtFilter="cancelBubble" nodeType="interactiveSeq">
                <p:stCondLst>
                  <p:cond evt="onClick" delay="0">
                    <p:tgtEl>
                      <p:spTgt spid="157"/>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4"/>
                                        </p:tgtEl>
                                        <p:attrNameLst>
                                          <p:attrName>style.visibility</p:attrName>
                                        </p:attrNameLst>
                                      </p:cBhvr>
                                      <p:to>
                                        <p:strVal val="visible"/>
                                      </p:to>
                                    </p:set>
                                  </p:childTnLst>
                                </p:cTn>
                              </p:par>
                            </p:childTnLst>
                          </p:cTn>
                        </p:par>
                      </p:childTnLst>
                    </p:cTn>
                  </p:par>
                </p:childTnLst>
              </p:cTn>
              <p:nextCondLst>
                <p:cond evt="onClick" delay="0">
                  <p:tgtEl>
                    <p:spTgt spid="157"/>
                  </p:tgtEl>
                </p:cond>
              </p:nextCondLst>
            </p:seq>
            <p:seq concurrent="1" nextAc="seek">
              <p:cTn id="79" restart="whenNotActive" fill="hold" evtFilter="cancelBubble" nodeType="interactiveSeq">
                <p:stCondLst>
                  <p:cond evt="onClick" delay="0">
                    <p:tgtEl>
                      <p:spTgt spid="158"/>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5"/>
                                        </p:tgtEl>
                                        <p:attrNameLst>
                                          <p:attrName>style.visibility</p:attrName>
                                        </p:attrNameLst>
                                      </p:cBhvr>
                                      <p:to>
                                        <p:strVal val="visible"/>
                                      </p:to>
                                    </p:set>
                                  </p:childTnLst>
                                </p:cTn>
                              </p:par>
                            </p:childTnLst>
                          </p:cTn>
                        </p:par>
                      </p:childTnLst>
                    </p:cTn>
                  </p:par>
                </p:childTnLst>
              </p:cTn>
              <p:nextCondLst>
                <p:cond evt="onClick" delay="0">
                  <p:tgtEl>
                    <p:spTgt spid="158"/>
                  </p:tgtEl>
                </p:cond>
              </p:nextCondLst>
            </p:seq>
            <p:seq concurrent="1" nextAc="seek">
              <p:cTn id="84" restart="whenNotActive" fill="hold" evtFilter="cancelBubble" nodeType="interactiveSeq">
                <p:stCondLst>
                  <p:cond evt="onClick" delay="0">
                    <p:tgtEl>
                      <p:spTgt spid="159"/>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6"/>
                                        </p:tgtEl>
                                        <p:attrNameLst>
                                          <p:attrName>style.visibility</p:attrName>
                                        </p:attrNameLst>
                                      </p:cBhvr>
                                      <p:to>
                                        <p:strVal val="visible"/>
                                      </p:to>
                                    </p:set>
                                  </p:childTnLst>
                                </p:cTn>
                              </p:par>
                            </p:childTnLst>
                          </p:cTn>
                        </p:par>
                      </p:childTnLst>
                    </p:cTn>
                  </p:par>
                </p:childTnLst>
              </p:cTn>
              <p:nextCondLst>
                <p:cond evt="onClick" delay="0">
                  <p:tgtEl>
                    <p:spTgt spid="159"/>
                  </p:tgtEl>
                </p:cond>
              </p:nextCondLst>
            </p:seq>
            <p:seq concurrent="1" nextAc="seek">
              <p:cTn id="89" restart="whenNotActive" fill="hold" evtFilter="cancelBubble" nodeType="interactiveSeq">
                <p:stCondLst>
                  <p:cond evt="onClick" delay="0">
                    <p:tgtEl>
                      <p:spTgt spid="156"/>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seq concurrent="1" nextAc="seek">
              <p:cTn id="94" restart="whenNotActive" fill="hold" evtFilter="cancelBubble" nodeType="interactiveSeq">
                <p:stCondLst>
                  <p:cond evt="onClick" delay="0">
                    <p:tgtEl>
                      <p:spTgt spid="160"/>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8"/>
                                        </p:tgtEl>
                                        <p:attrNameLst>
                                          <p:attrName>style.visibility</p:attrName>
                                        </p:attrNameLst>
                                      </p:cBhvr>
                                      <p:to>
                                        <p:strVal val="visible"/>
                                      </p:to>
                                    </p:set>
                                  </p:childTnLst>
                                </p:cTn>
                              </p:par>
                            </p:childTnLst>
                          </p:cTn>
                        </p:par>
                      </p:childTnLst>
                    </p:cTn>
                  </p:par>
                </p:childTnLst>
              </p:cTn>
              <p:nextCondLst>
                <p:cond evt="onClick" delay="0">
                  <p:tgtEl>
                    <p:spTgt spid="160"/>
                  </p:tgtEl>
                </p:cond>
              </p:nextCondLst>
            </p:seq>
            <p:seq concurrent="1" nextAc="seek">
              <p:cTn id="99" restart="whenNotActive" fill="hold" evtFilter="cancelBubble" nodeType="interactiveSeq">
                <p:stCondLst>
                  <p:cond evt="onClick" delay="0">
                    <p:tgtEl>
                      <p:spTgt spid="161"/>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09"/>
                                        </p:tgtEl>
                                        <p:attrNameLst>
                                          <p:attrName>style.visibility</p:attrName>
                                        </p:attrNameLst>
                                      </p:cBhvr>
                                      <p:to>
                                        <p:strVal val="visible"/>
                                      </p:to>
                                    </p:set>
                                  </p:childTnLst>
                                </p:cTn>
                              </p:par>
                            </p:childTnLst>
                          </p:cTn>
                        </p:par>
                      </p:childTnLst>
                    </p:cTn>
                  </p:par>
                </p:childTnLst>
              </p:cTn>
              <p:nextCondLst>
                <p:cond evt="onClick" delay="0">
                  <p:tgtEl>
                    <p:spTgt spid="161"/>
                  </p:tgtEl>
                </p:cond>
              </p:nextCondLst>
            </p:seq>
            <p:seq concurrent="1" nextAc="seek">
              <p:cTn id="104" restart="whenNotActive" fill="hold" evtFilter="cancelBubble" nodeType="interactiveSeq">
                <p:stCondLst>
                  <p:cond evt="onClick" delay="0">
                    <p:tgtEl>
                      <p:spTgt spid="162"/>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0"/>
                                        </p:tgtEl>
                                        <p:attrNameLst>
                                          <p:attrName>style.visibility</p:attrName>
                                        </p:attrNameLst>
                                      </p:cBhvr>
                                      <p:to>
                                        <p:strVal val="visible"/>
                                      </p:to>
                                    </p:set>
                                  </p:childTnLst>
                                </p:cTn>
                              </p:par>
                            </p:childTnLst>
                          </p:cTn>
                        </p:par>
                      </p:childTnLst>
                    </p:cTn>
                  </p:par>
                </p:childTnLst>
              </p:cTn>
              <p:nextCondLst>
                <p:cond evt="onClick" delay="0">
                  <p:tgtEl>
                    <p:spTgt spid="162"/>
                  </p:tgtEl>
                </p:cond>
              </p:nextCondLst>
            </p:seq>
            <p:seq concurrent="1" nextAc="seek">
              <p:cTn id="109" restart="whenNotActive" fill="hold" evtFilter="cancelBubble" nodeType="interactiveSeq">
                <p:stCondLst>
                  <p:cond evt="onClick" delay="0">
                    <p:tgtEl>
                      <p:spTgt spid="163"/>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11"/>
                                        </p:tgtEl>
                                        <p:attrNameLst>
                                          <p:attrName>style.visibility</p:attrName>
                                        </p:attrNameLst>
                                      </p:cBhvr>
                                      <p:to>
                                        <p:strVal val="visible"/>
                                      </p:to>
                                    </p:set>
                                  </p:childTnLst>
                                </p:cTn>
                              </p:par>
                            </p:childTnLst>
                          </p:cTn>
                        </p:par>
                      </p:childTnLst>
                    </p:cTn>
                  </p:par>
                </p:childTnLst>
              </p:cTn>
              <p:nextCondLst>
                <p:cond evt="onClick" delay="0">
                  <p:tgtEl>
                    <p:spTgt spid="163"/>
                  </p:tgtEl>
                </p:cond>
              </p:nextCondLst>
            </p:seq>
            <p:seq concurrent="1" nextAc="seek">
              <p:cTn id="114" restart="whenNotActive" fill="hold" evtFilter="cancelBubble" nodeType="interactiveSeq">
                <p:stCondLst>
                  <p:cond evt="onClick" delay="0">
                    <p:tgtEl>
                      <p:spTgt spid="164"/>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164"/>
                  </p:tgtEl>
                </p:cond>
              </p:nextCondLst>
            </p:seq>
            <p:seq concurrent="1" nextAc="seek">
              <p:cTn id="119" restart="whenNotActive" fill="hold" evtFilter="cancelBubble" nodeType="interactiveSeq">
                <p:stCondLst>
                  <p:cond evt="onClick" delay="0">
                    <p:tgtEl>
                      <p:spTgt spid="165"/>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165"/>
                  </p:tgtEl>
                </p:cond>
              </p:nextCondLst>
            </p:seq>
            <p:seq concurrent="1" nextAc="seek">
              <p:cTn id="124" restart="whenNotActive" fill="hold" evtFilter="cancelBubble" nodeType="interactiveSeq">
                <p:stCondLst>
                  <p:cond evt="onClick" delay="0">
                    <p:tgtEl>
                      <p:spTgt spid="166"/>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14"/>
                                        </p:tgtEl>
                                        <p:attrNameLst>
                                          <p:attrName>style.visibility</p:attrName>
                                        </p:attrNameLst>
                                      </p:cBhvr>
                                      <p:to>
                                        <p:strVal val="visible"/>
                                      </p:to>
                                    </p:set>
                                  </p:childTnLst>
                                </p:cTn>
                              </p:par>
                            </p:childTnLst>
                          </p:cTn>
                        </p:par>
                      </p:childTnLst>
                    </p:cTn>
                  </p:par>
                </p:childTnLst>
              </p:cTn>
              <p:nextCondLst>
                <p:cond evt="onClick" delay="0">
                  <p:tgtEl>
                    <p:spTgt spid="166"/>
                  </p:tgtEl>
                </p:cond>
              </p:nextCondLst>
            </p:seq>
            <p:seq concurrent="1" nextAc="seek">
              <p:cTn id="129" restart="whenNotActive" fill="hold" evtFilter="cancelBubble" nodeType="interactiveSeq">
                <p:stCondLst>
                  <p:cond evt="onClick" delay="0">
                    <p:tgtEl>
                      <p:spTgt spid="167"/>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167"/>
                  </p:tgtEl>
                </p:cond>
              </p:nextCondLst>
            </p:seq>
            <p:seq concurrent="1" nextAc="seek">
              <p:cTn id="134" restart="whenNotActive" fill="hold" evtFilter="cancelBubble" nodeType="interactiveSeq">
                <p:stCondLst>
                  <p:cond evt="onClick" delay="0">
                    <p:tgtEl>
                      <p:spTgt spid="168"/>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168"/>
                  </p:tgtEl>
                </p:cond>
              </p:nextCondLst>
            </p:seq>
            <p:seq concurrent="1" nextAc="seek">
              <p:cTn id="139" restart="whenNotActive" fill="hold" evtFilter="cancelBubble" nodeType="interactiveSeq">
                <p:stCondLst>
                  <p:cond evt="onClick" delay="0">
                    <p:tgtEl>
                      <p:spTgt spid="169"/>
                    </p:tgtEl>
                  </p:cond>
                </p:stCondLst>
                <p:endSync evt="end" delay="0">
                  <p:rtn val="all"/>
                </p:endSync>
                <p:childTnLst>
                  <p:par>
                    <p:cTn id="140" fill="hold">
                      <p:stCondLst>
                        <p:cond delay="0"/>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17"/>
                                        </p:tgtEl>
                                        <p:attrNameLst>
                                          <p:attrName>style.visibility</p:attrName>
                                        </p:attrNameLst>
                                      </p:cBhvr>
                                      <p:to>
                                        <p:strVal val="visible"/>
                                      </p:to>
                                    </p:set>
                                  </p:childTnLst>
                                </p:cTn>
                              </p:par>
                            </p:childTnLst>
                          </p:cTn>
                        </p:par>
                      </p:childTnLst>
                    </p:cTn>
                  </p:par>
                </p:childTnLst>
              </p:cTn>
              <p:nextCondLst>
                <p:cond evt="onClick" delay="0">
                  <p:tgtEl>
                    <p:spTgt spid="169"/>
                  </p:tgtEl>
                </p:cond>
              </p:nextCondLst>
            </p:seq>
            <p:seq concurrent="1" nextAc="seek">
              <p:cTn id="144" restart="whenNotActive" fill="hold" evtFilter="cancelBubble" nodeType="interactiveSeq">
                <p:stCondLst>
                  <p:cond evt="onClick" delay="0">
                    <p:tgtEl>
                      <p:spTgt spid="170"/>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18"/>
                                        </p:tgtEl>
                                        <p:attrNameLst>
                                          <p:attrName>style.visibility</p:attrName>
                                        </p:attrNameLst>
                                      </p:cBhvr>
                                      <p:to>
                                        <p:strVal val="visible"/>
                                      </p:to>
                                    </p:set>
                                  </p:childTnLst>
                                </p:cTn>
                              </p:par>
                            </p:childTnLst>
                          </p:cTn>
                        </p:par>
                      </p:childTnLst>
                    </p:cTn>
                  </p:par>
                </p:childTnLst>
              </p:cTn>
              <p:nextCondLst>
                <p:cond evt="onClick" delay="0">
                  <p:tgtEl>
                    <p:spTgt spid="170"/>
                  </p:tgtEl>
                </p:cond>
              </p:nextCondLst>
            </p:seq>
            <p:seq concurrent="1" nextAc="seek">
              <p:cTn id="149" restart="whenNotActive" fill="hold" evtFilter="cancelBubble" nodeType="interactiveSeq">
                <p:stCondLst>
                  <p:cond evt="onClick" delay="0">
                    <p:tgtEl>
                      <p:spTgt spid="171"/>
                    </p:tgtEl>
                  </p:cond>
                </p:stCondLst>
                <p:endSync evt="end" delay="0">
                  <p:rtn val="all"/>
                </p:endSync>
                <p:childTnLst>
                  <p:par>
                    <p:cTn id="150" fill="hold">
                      <p:stCondLst>
                        <p:cond delay="0"/>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71"/>
                  </p:tgtEl>
                </p:cond>
              </p:nextCondLst>
            </p:seq>
            <p:seq concurrent="1" nextAc="seek">
              <p:cTn id="154" restart="whenNotActive" fill="hold" evtFilter="cancelBubble" nodeType="interactiveSeq">
                <p:stCondLst>
                  <p:cond evt="onClick" delay="0">
                    <p:tgtEl>
                      <p:spTgt spid="172"/>
                    </p:tgtEl>
                  </p:cond>
                </p:stCondLst>
                <p:endSync evt="end" delay="0">
                  <p:rtn val="all"/>
                </p:endSync>
                <p:childTnLst>
                  <p:par>
                    <p:cTn id="155" fill="hold">
                      <p:stCondLst>
                        <p:cond delay="0"/>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72"/>
                  </p:tgtEl>
                </p:cond>
              </p:nextCondLst>
            </p:seq>
            <p:seq concurrent="1" nextAc="seek">
              <p:cTn id="159" restart="whenNotActive" fill="hold" evtFilter="cancelBubble" nodeType="interactiveSeq">
                <p:stCondLst>
                  <p:cond evt="onClick" delay="0">
                    <p:tgtEl>
                      <p:spTgt spid="173"/>
                    </p:tgtEl>
                  </p:cond>
                </p:stCondLst>
                <p:endSync evt="end" delay="0">
                  <p:rtn val="all"/>
                </p:endSync>
                <p:childTnLst>
                  <p:par>
                    <p:cTn id="160" fill="hold">
                      <p:stCondLst>
                        <p:cond delay="0"/>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73"/>
                  </p:tgtEl>
                </p:cond>
              </p:nextCondLst>
            </p:seq>
            <p:seq concurrent="1" nextAc="seek">
              <p:cTn id="164" restart="whenNotActive" fill="hold" evtFilter="cancelBubble" nodeType="interactiveSeq">
                <p:stCondLst>
                  <p:cond evt="onClick" delay="0">
                    <p:tgtEl>
                      <p:spTgt spid="174"/>
                    </p:tgtEl>
                  </p:cond>
                </p:stCondLst>
                <p:endSync evt="end" delay="0">
                  <p:rtn val="all"/>
                </p:endSync>
                <p:childTnLst>
                  <p:par>
                    <p:cTn id="165" fill="hold">
                      <p:stCondLst>
                        <p:cond delay="0"/>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74"/>
                  </p:tgtEl>
                </p:cond>
              </p:nextCondLst>
            </p:seq>
            <p:seq concurrent="1" nextAc="seek">
              <p:cTn id="169" restart="whenNotActive" fill="hold" evtFilter="cancelBubble" nodeType="interactiveSeq">
                <p:stCondLst>
                  <p:cond evt="onClick" delay="0">
                    <p:tgtEl>
                      <p:spTgt spid="175"/>
                    </p:tgtEl>
                  </p:cond>
                </p:stCondLst>
                <p:endSync evt="end" delay="0">
                  <p:rtn val="all"/>
                </p:endSync>
                <p:childTnLst>
                  <p:par>
                    <p:cTn id="170" fill="hold">
                      <p:stCondLst>
                        <p:cond delay="0"/>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75"/>
                  </p:tgtEl>
                </p:cond>
              </p:nextCondLst>
            </p:seq>
            <p:seq concurrent="1" nextAc="seek">
              <p:cTn id="174" restart="whenNotActive" fill="hold" evtFilter="cancelBubble" nodeType="interactiveSeq">
                <p:stCondLst>
                  <p:cond evt="onClick" delay="0">
                    <p:tgtEl>
                      <p:spTgt spid="176"/>
                    </p:tgtEl>
                  </p:cond>
                </p:stCondLst>
                <p:endSync evt="end" delay="0">
                  <p:rtn val="all"/>
                </p:endSync>
                <p:childTnLst>
                  <p:par>
                    <p:cTn id="175" fill="hold">
                      <p:stCondLst>
                        <p:cond delay="0"/>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76"/>
                  </p:tgtEl>
                </p:cond>
              </p:nextCondLst>
            </p:seq>
            <p:seq concurrent="1" nextAc="seek">
              <p:cTn id="179" restart="whenNotActive" fill="hold" evtFilter="cancelBubble" nodeType="interactiveSeq">
                <p:stCondLst>
                  <p:cond evt="onClick" delay="0">
                    <p:tgtEl>
                      <p:spTgt spid="177"/>
                    </p:tgtEl>
                  </p:cond>
                </p:stCondLst>
                <p:endSync evt="end" delay="0">
                  <p:rtn val="all"/>
                </p:endSync>
                <p:childTnLst>
                  <p:par>
                    <p:cTn id="180" fill="hold">
                      <p:stCondLst>
                        <p:cond delay="0"/>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77"/>
                  </p:tgtEl>
                </p:cond>
              </p:nextCondLst>
            </p:seq>
            <p:seq concurrent="1" nextAc="seek">
              <p:cTn id="184" restart="whenNotActive" fill="hold" evtFilter="cancelBubble" nodeType="interactiveSeq">
                <p:stCondLst>
                  <p:cond evt="onClick" delay="0">
                    <p:tgtEl>
                      <p:spTgt spid="178"/>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78"/>
                  </p:tgtEl>
                </p:cond>
              </p:nextCondLst>
            </p:seq>
            <p:seq concurrent="1" nextAc="seek">
              <p:cTn id="189" restart="whenNotActive" fill="hold" evtFilter="cancelBubble" nodeType="interactiveSeq">
                <p:stCondLst>
                  <p:cond evt="onClick" delay="0">
                    <p:tgtEl>
                      <p:spTgt spid="179"/>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79"/>
                  </p:tgtEl>
                </p:cond>
              </p:nextCondLst>
            </p:seq>
            <p:seq concurrent="1" nextAc="seek">
              <p:cTn id="194" restart="whenNotActive" fill="hold" evtFilter="cancelBubble" nodeType="interactiveSeq">
                <p:stCondLst>
                  <p:cond evt="onClick" delay="0">
                    <p:tgtEl>
                      <p:spTgt spid="180"/>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46"/>
                                        </p:tgtEl>
                                        <p:attrNameLst>
                                          <p:attrName>style.visibility</p:attrName>
                                        </p:attrNameLst>
                                      </p:cBhvr>
                                      <p:to>
                                        <p:strVal val="visible"/>
                                      </p:to>
                                    </p:set>
                                  </p:childTnLst>
                                </p:cTn>
                              </p:par>
                            </p:childTnLst>
                          </p:cTn>
                        </p:par>
                      </p:childTnLst>
                    </p:cTn>
                  </p:par>
                </p:childTnLst>
              </p:cTn>
              <p:nextCondLst>
                <p:cond evt="onClick" delay="0">
                  <p:tgtEl>
                    <p:spTgt spid="180"/>
                  </p:tgtEl>
                </p:cond>
              </p:nextCondLst>
            </p:seq>
            <p:seq concurrent="1" nextAc="seek">
              <p:cTn id="199" restart="whenNotActive" fill="hold" evtFilter="cancelBubble" nodeType="interactiveSeq">
                <p:stCondLst>
                  <p:cond evt="onClick" delay="0">
                    <p:tgtEl>
                      <p:spTgt spid="181"/>
                    </p:tgtEl>
                  </p:cond>
                </p:stCondLst>
                <p:endSync evt="end" delay="0">
                  <p:rtn val="all"/>
                </p:endSync>
                <p:childTnLst>
                  <p:par>
                    <p:cTn id="200" fill="hold">
                      <p:stCondLst>
                        <p:cond delay="0"/>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247"/>
                                        </p:tgtEl>
                                        <p:attrNameLst>
                                          <p:attrName>style.visibility</p:attrName>
                                        </p:attrNameLst>
                                      </p:cBhvr>
                                      <p:to>
                                        <p:strVal val="visible"/>
                                      </p:to>
                                    </p:set>
                                  </p:childTnLst>
                                </p:cTn>
                              </p:par>
                            </p:childTnLst>
                          </p:cTn>
                        </p:par>
                      </p:childTnLst>
                    </p:cTn>
                  </p:par>
                </p:childTnLst>
              </p:cTn>
              <p:nextCondLst>
                <p:cond evt="onClick" delay="0">
                  <p:tgtEl>
                    <p:spTgt spid="181"/>
                  </p:tgtEl>
                </p:cond>
              </p:nextCondLst>
            </p:seq>
            <p:seq concurrent="1" nextAc="seek">
              <p:cTn id="204" restart="whenNotActive" fill="hold" evtFilter="cancelBubble" nodeType="interactiveSeq">
                <p:stCondLst>
                  <p:cond evt="onClick" delay="0">
                    <p:tgtEl>
                      <p:spTgt spid="182"/>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48"/>
                                        </p:tgtEl>
                                        <p:attrNameLst>
                                          <p:attrName>style.visibility</p:attrName>
                                        </p:attrNameLst>
                                      </p:cBhvr>
                                      <p:to>
                                        <p:strVal val="visible"/>
                                      </p:to>
                                    </p:set>
                                  </p:childTnLst>
                                </p:cTn>
                              </p:par>
                            </p:childTnLst>
                          </p:cTn>
                        </p:par>
                      </p:childTnLst>
                    </p:cTn>
                  </p:par>
                </p:childTnLst>
              </p:cTn>
              <p:nextCondLst>
                <p:cond evt="onClick" delay="0">
                  <p:tgtEl>
                    <p:spTgt spid="182"/>
                  </p:tgtEl>
                </p:cond>
              </p:nextCondLst>
            </p:seq>
            <p:seq concurrent="1" nextAc="seek">
              <p:cTn id="209" restart="whenNotActive" fill="hold" evtFilter="cancelBubble" nodeType="interactiveSeq">
                <p:stCondLst>
                  <p:cond evt="onClick" delay="0">
                    <p:tgtEl>
                      <p:spTgt spid="184"/>
                    </p:tgtEl>
                  </p:cond>
                </p:stCondLst>
                <p:endSync evt="end" delay="0">
                  <p:rtn val="all"/>
                </p:endSync>
                <p:childTnLst>
                  <p:par>
                    <p:cTn id="210" fill="hold">
                      <p:stCondLst>
                        <p:cond delay="0"/>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49"/>
                                        </p:tgtEl>
                                        <p:attrNameLst>
                                          <p:attrName>style.visibility</p:attrName>
                                        </p:attrNameLst>
                                      </p:cBhvr>
                                      <p:to>
                                        <p:strVal val="visible"/>
                                      </p:to>
                                    </p:set>
                                  </p:childTnLst>
                                </p:cTn>
                              </p:par>
                            </p:childTnLst>
                          </p:cTn>
                        </p:par>
                      </p:childTnLst>
                    </p:cTn>
                  </p:par>
                </p:childTnLst>
              </p:cTn>
              <p:nextCondLst>
                <p:cond evt="onClick" delay="0">
                  <p:tgtEl>
                    <p:spTgt spid="184"/>
                  </p:tgtEl>
                </p:cond>
              </p:nextCondLst>
            </p:seq>
            <p:seq concurrent="1" nextAc="seek">
              <p:cTn id="214" restart="whenNotActive" fill="hold" evtFilter="cancelBubble" nodeType="interactiveSeq">
                <p:stCondLst>
                  <p:cond evt="onClick" delay="0">
                    <p:tgtEl>
                      <p:spTgt spid="185"/>
                    </p:tgtEl>
                  </p:cond>
                </p:stCondLst>
                <p:endSync evt="end" delay="0">
                  <p:rtn val="all"/>
                </p:endSync>
                <p:childTnLst>
                  <p:par>
                    <p:cTn id="215" fill="hold">
                      <p:stCondLst>
                        <p:cond delay="0"/>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50"/>
                                        </p:tgtEl>
                                        <p:attrNameLst>
                                          <p:attrName>style.visibility</p:attrName>
                                        </p:attrNameLst>
                                      </p:cBhvr>
                                      <p:to>
                                        <p:strVal val="visible"/>
                                      </p:to>
                                    </p:set>
                                  </p:childTnLst>
                                </p:cTn>
                              </p:par>
                            </p:childTnLst>
                          </p:cTn>
                        </p:par>
                      </p:childTnLst>
                    </p:cTn>
                  </p:par>
                </p:childTnLst>
              </p:cTn>
              <p:nextCondLst>
                <p:cond evt="onClick" delay="0">
                  <p:tgtEl>
                    <p:spTgt spid="185"/>
                  </p:tgtEl>
                </p:cond>
              </p:nextCondLst>
            </p:seq>
            <p:seq concurrent="1" nextAc="seek">
              <p:cTn id="219" restart="whenNotActive" fill="hold" evtFilter="cancelBubble" nodeType="interactiveSeq">
                <p:stCondLst>
                  <p:cond evt="onClick" delay="0">
                    <p:tgtEl>
                      <p:spTgt spid="186"/>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251"/>
                                        </p:tgtEl>
                                        <p:attrNameLst>
                                          <p:attrName>style.visibility</p:attrName>
                                        </p:attrNameLst>
                                      </p:cBhvr>
                                      <p:to>
                                        <p:strVal val="visible"/>
                                      </p:to>
                                    </p:set>
                                  </p:childTnLst>
                                </p:cTn>
                              </p:par>
                            </p:childTnLst>
                          </p:cTn>
                        </p:par>
                      </p:childTnLst>
                    </p:cTn>
                  </p:par>
                </p:childTnLst>
              </p:cTn>
              <p:nextCondLst>
                <p:cond evt="onClick" delay="0">
                  <p:tgtEl>
                    <p:spTgt spid="186"/>
                  </p:tgtEl>
                </p:cond>
              </p:nextCondLst>
            </p:seq>
            <p:seq concurrent="1" nextAc="seek">
              <p:cTn id="224" restart="whenNotActive" fill="hold" evtFilter="cancelBubble" nodeType="interactiveSeq">
                <p:stCondLst>
                  <p:cond evt="onClick" delay="0">
                    <p:tgtEl>
                      <p:spTgt spid="183"/>
                    </p:tgtEl>
                  </p:cond>
                </p:stCondLst>
                <p:endSync evt="end" delay="0">
                  <p:rtn val="all"/>
                </p:endSync>
                <p:childTnLst>
                  <p:par>
                    <p:cTn id="225" fill="hold">
                      <p:stCondLst>
                        <p:cond delay="0"/>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252"/>
                                        </p:tgtEl>
                                        <p:attrNameLst>
                                          <p:attrName>style.visibility</p:attrName>
                                        </p:attrNameLst>
                                      </p:cBhvr>
                                      <p:to>
                                        <p:strVal val="visible"/>
                                      </p:to>
                                    </p:set>
                                  </p:childTnLst>
                                </p:cTn>
                              </p:par>
                            </p:childTnLst>
                          </p:cTn>
                        </p:par>
                      </p:childTnLst>
                    </p:cTn>
                  </p:par>
                </p:childTnLst>
              </p:cTn>
              <p:nextCondLst>
                <p:cond evt="onClick" delay="0">
                  <p:tgtEl>
                    <p:spTgt spid="183"/>
                  </p:tgtEl>
                </p:cond>
              </p:nextCondLst>
            </p:seq>
            <p:seq concurrent="1" nextAc="seek">
              <p:cTn id="229" restart="whenNotActive" fill="hold" evtFilter="cancelBubble" nodeType="interactiveSeq">
                <p:stCondLst>
                  <p:cond evt="onClick" delay="0">
                    <p:tgtEl>
                      <p:spTgt spid="187"/>
                    </p:tgtEl>
                  </p:cond>
                </p:stCondLst>
                <p:endSync evt="end" delay="0">
                  <p:rtn val="all"/>
                </p:endSync>
                <p:childTnLst>
                  <p:par>
                    <p:cTn id="230" fill="hold">
                      <p:stCondLst>
                        <p:cond delay="0"/>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253"/>
                                        </p:tgtEl>
                                        <p:attrNameLst>
                                          <p:attrName>style.visibility</p:attrName>
                                        </p:attrNameLst>
                                      </p:cBhvr>
                                      <p:to>
                                        <p:strVal val="visible"/>
                                      </p:to>
                                    </p:set>
                                  </p:childTnLst>
                                </p:cTn>
                              </p:par>
                            </p:childTnLst>
                          </p:cTn>
                        </p:par>
                      </p:childTnLst>
                    </p:cTn>
                  </p:par>
                </p:childTnLst>
              </p:cTn>
              <p:nextCondLst>
                <p:cond evt="onClick" delay="0">
                  <p:tgtEl>
                    <p:spTgt spid="187"/>
                  </p:tgtEl>
                </p:cond>
              </p:nextCondLst>
            </p:seq>
            <p:seq concurrent="1" nextAc="seek">
              <p:cTn id="234" restart="whenNotActive" fill="hold" evtFilter="cancelBubble" nodeType="interactiveSeq">
                <p:stCondLst>
                  <p:cond evt="onClick" delay="0">
                    <p:tgtEl>
                      <p:spTgt spid="188"/>
                    </p:tgtEl>
                  </p:cond>
                </p:stCondLst>
                <p:endSync evt="end" delay="0">
                  <p:rtn val="all"/>
                </p:endSync>
                <p:childTnLst>
                  <p:par>
                    <p:cTn id="235" fill="hold">
                      <p:stCondLst>
                        <p:cond delay="0"/>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254"/>
                                        </p:tgtEl>
                                        <p:attrNameLst>
                                          <p:attrName>style.visibility</p:attrName>
                                        </p:attrNameLst>
                                      </p:cBhvr>
                                      <p:to>
                                        <p:strVal val="visible"/>
                                      </p:to>
                                    </p:set>
                                  </p:childTnLst>
                                </p:cTn>
                              </p:par>
                            </p:childTnLst>
                          </p:cTn>
                        </p:par>
                      </p:childTnLst>
                    </p:cTn>
                  </p:par>
                </p:childTnLst>
              </p:cTn>
              <p:nextCondLst>
                <p:cond evt="onClick" delay="0">
                  <p:tgtEl>
                    <p:spTgt spid="188"/>
                  </p:tgtEl>
                </p:cond>
              </p:nextCondLst>
            </p:seq>
          </p:childTnLst>
        </p:cTn>
      </p:par>
    </p:tnLst>
    <p:bldLst>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727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err="1">
                <a:effectLst>
                  <a:outerShdw blurRad="38100" dist="38100" dir="2700000" algn="tl">
                    <a:srgbClr val="000000">
                      <a:alpha val="43137"/>
                    </a:srgbClr>
                  </a:outerShdw>
                </a:effectLst>
              </a:rPr>
              <a:t>ماهذا</a:t>
            </a:r>
            <a:r>
              <a:rPr lang="ar-IQ" sz="2400" b="1" dirty="0">
                <a:effectLst>
                  <a:outerShdw blurRad="38100" dist="38100" dir="2700000" algn="tl">
                    <a:srgbClr val="000000">
                      <a:alpha val="43137"/>
                    </a:srgbClr>
                  </a:outerShdw>
                </a:effectLst>
              </a:rPr>
              <a:t> الرجل من الاب لأنه </a:t>
            </a:r>
            <a:r>
              <a:rPr lang="ar-IQ" sz="2400" b="1" dirty="0" err="1">
                <a:effectLst>
                  <a:outerShdw blurRad="38100" dist="38100" dir="2700000" algn="tl">
                    <a:srgbClr val="000000">
                      <a:alpha val="43137"/>
                    </a:srgbClr>
                  </a:outerShdw>
                </a:effectLst>
              </a:rPr>
              <a:t>لايراعي</a:t>
            </a:r>
            <a:r>
              <a:rPr lang="ar-IQ" sz="2400" b="1" dirty="0">
                <a:effectLst>
                  <a:outerShdw blurRad="38100" dist="38100" dir="2700000" algn="tl">
                    <a:srgbClr val="000000">
                      <a:alpha val="43137"/>
                    </a:srgbClr>
                  </a:outerShdw>
                </a:effectLst>
              </a:rPr>
              <a:t> السبت. وقال آخرون : كيف يقدر رجل سيء ان يعمل مثل هذه المعجزات ؟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5063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7124" y="2404729"/>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err="1">
                <a:solidFill>
                  <a:schemeClr val="bg1"/>
                </a:solidFill>
                <a:effectLst>
                  <a:outerShdw blurRad="38100" dist="38100" dir="2700000" algn="tl">
                    <a:srgbClr val="000000">
                      <a:alpha val="43137"/>
                    </a:srgbClr>
                  </a:outerShdw>
                </a:effectLst>
              </a:rPr>
              <a:t>ماهذا</a:t>
            </a:r>
            <a:r>
              <a:rPr lang="ar-IQ" sz="2400" b="1" dirty="0">
                <a:solidFill>
                  <a:schemeClr val="bg1"/>
                </a:solidFill>
                <a:effectLst>
                  <a:outerShdw blurRad="38100" dist="38100" dir="2700000" algn="tl">
                    <a:srgbClr val="000000">
                      <a:alpha val="43137"/>
                    </a:srgbClr>
                  </a:outerShdw>
                </a:effectLst>
              </a:rPr>
              <a:t> الرجل من الله, لأنه </a:t>
            </a:r>
            <a:r>
              <a:rPr lang="ar-IQ" sz="2400" b="1" dirty="0" err="1">
                <a:solidFill>
                  <a:schemeClr val="bg1"/>
                </a:solidFill>
                <a:effectLst>
                  <a:outerShdw blurRad="38100" dist="38100" dir="2700000" algn="tl">
                    <a:srgbClr val="000000">
                      <a:alpha val="43137"/>
                    </a:srgbClr>
                  </a:outerShdw>
                </a:effectLst>
              </a:rPr>
              <a:t>لايراعي</a:t>
            </a:r>
            <a:r>
              <a:rPr lang="ar-IQ" sz="2400" b="1" dirty="0">
                <a:solidFill>
                  <a:schemeClr val="bg1"/>
                </a:solidFill>
                <a:effectLst>
                  <a:outerShdw blurRad="38100" dist="38100" dir="2700000" algn="tl">
                    <a:srgbClr val="000000">
                      <a:alpha val="43137"/>
                    </a:srgbClr>
                  </a:outerShdw>
                </a:effectLst>
              </a:rPr>
              <a:t> يوم السبت. وقال آخرون : كيف يقدر رجل خاطئ ان يعمل مثل هذه </a:t>
            </a:r>
            <a:r>
              <a:rPr lang="ar-IQ" sz="2400" b="1" dirty="0" err="1">
                <a:solidFill>
                  <a:schemeClr val="bg1"/>
                </a:solidFill>
                <a:effectLst>
                  <a:outerShdw blurRad="38100" dist="38100" dir="2700000" algn="tl">
                    <a:srgbClr val="000000">
                      <a:alpha val="43137"/>
                    </a:srgbClr>
                  </a:outerShdw>
                </a:effectLst>
              </a:rPr>
              <a:t>الايات</a:t>
            </a:r>
            <a:r>
              <a:rPr lang="ar-IQ" sz="2400" b="1" dirty="0">
                <a:solidFill>
                  <a:schemeClr val="bg1"/>
                </a:solidFill>
                <a:effectLst>
                  <a:outerShdw blurRad="38100" dist="38100" dir="2700000" algn="tl">
                    <a:srgbClr val="000000">
                      <a:alpha val="43137"/>
                    </a:srgbClr>
                  </a:outerShdw>
                </a:effectLst>
              </a:rPr>
              <a:t>؟. الاصحاح التاسع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16</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1505807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انا الراعي الصالح, اعرف خرافي وخرافي تعرفني, مثلما يعرفني الله واعرف انا الله واضحي بروحي في سبيل خرافي ولي خراف أخرى من غير هذه البقعة فيجب علي ان اقودها هي ايضا</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451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7124" y="2001431"/>
            <a:ext cx="5717751" cy="2308324"/>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انا الراعي الصالح, اعرف </a:t>
            </a:r>
            <a:r>
              <a:rPr lang="ar-IQ" sz="2400" b="1" dirty="0" err="1">
                <a:solidFill>
                  <a:schemeClr val="bg1"/>
                </a:solidFill>
                <a:effectLst>
                  <a:outerShdw blurRad="38100" dist="38100" dir="2700000" algn="tl">
                    <a:srgbClr val="000000">
                      <a:alpha val="43137"/>
                    </a:srgbClr>
                  </a:outerShdw>
                </a:effectLst>
              </a:rPr>
              <a:t>خرافي,وخرافي</a:t>
            </a:r>
            <a:r>
              <a:rPr lang="ar-IQ" sz="2400" b="1" dirty="0">
                <a:solidFill>
                  <a:schemeClr val="bg1"/>
                </a:solidFill>
                <a:effectLst>
                  <a:outerShdw blurRad="38100" dist="38100" dir="2700000" algn="tl">
                    <a:srgbClr val="000000">
                      <a:alpha val="43137"/>
                    </a:srgbClr>
                  </a:outerShdw>
                </a:effectLst>
              </a:rPr>
              <a:t> تعرفني مثلما يعرفني الاب واعرف انا الاب. واضحي بحياتي في سبيل خرافي. ولي خراف أخرى من غير هذه الحظيرة, فيجب علي ان اقودها هي أيضا. الاصحاح العاشر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14-15-16</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74224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451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اما جاء في كتبكم ان الله قال: انتم انبياء؟ </a:t>
            </a:r>
            <a:r>
              <a:rPr lang="ar-IQ" sz="2400" b="1" dirty="0" err="1">
                <a:effectLst>
                  <a:outerShdw blurRad="38100" dist="38100" dir="2700000" algn="tl">
                    <a:srgbClr val="000000">
                      <a:alpha val="43137"/>
                    </a:srgbClr>
                  </a:outerShdw>
                </a:effectLst>
              </a:rPr>
              <a:t>فأذا</a:t>
            </a:r>
            <a:r>
              <a:rPr lang="ar-IQ" sz="2400" b="1" dirty="0">
                <a:effectLst>
                  <a:outerShdw blurRad="38100" dist="38100" dir="2700000" algn="tl">
                    <a:srgbClr val="000000">
                      <a:alpha val="43137"/>
                    </a:srgbClr>
                  </a:outerShdw>
                </a:effectLst>
              </a:rPr>
              <a:t> كان الذين تكلموا بوحي من الاب يدعوهم الاب </a:t>
            </a:r>
            <a:r>
              <a:rPr lang="ar-IQ" sz="2400" b="1" dirty="0" err="1">
                <a:effectLst>
                  <a:outerShdw blurRad="38100" dist="38100" dir="2700000" algn="tl">
                    <a:srgbClr val="000000">
                      <a:alpha val="43137"/>
                    </a:srgbClr>
                  </a:outerShdw>
                </a:effectLst>
              </a:rPr>
              <a:t>انبياء,على</a:t>
            </a:r>
            <a:r>
              <a:rPr lang="ar-IQ" sz="2400" b="1" dirty="0">
                <a:effectLst>
                  <a:outerShdw blurRad="38100" dist="38100" dir="2700000" algn="tl">
                    <a:srgbClr val="000000">
                      <a:alpha val="43137"/>
                    </a:srgbClr>
                  </a:outerShdw>
                </a:effectLst>
              </a:rPr>
              <a:t> حد قول الكتب التي </a:t>
            </a:r>
            <a:r>
              <a:rPr lang="ar-IQ" sz="2400" b="1" dirty="0" err="1">
                <a:effectLst>
                  <a:outerShdw blurRad="38100" dist="38100" dir="2700000" algn="tl">
                    <a:srgbClr val="000000">
                      <a:alpha val="43137"/>
                    </a:srgbClr>
                  </a:outerShdw>
                </a:effectLst>
              </a:rPr>
              <a:t>لاينقضها</a:t>
            </a:r>
            <a:r>
              <a:rPr lang="ar-IQ" sz="2400" b="1" dirty="0">
                <a:effectLst>
                  <a:outerShdw blurRad="38100" dist="38100" dir="2700000" algn="tl">
                    <a:srgbClr val="000000">
                      <a:alpha val="43137"/>
                    </a:srgbClr>
                  </a:outerShdw>
                </a:effectLst>
              </a:rPr>
              <a:t> احد, فكيف تقولون لي انا الذي قدسه الاب وارسله الى العالم : انت تجدف.</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73684"/>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678325" y="2214604"/>
            <a:ext cx="6772017"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اما جاء في شريعتكم ان الله قال: انتم الهة ؟ </a:t>
            </a:r>
            <a:r>
              <a:rPr lang="ar-IQ" sz="2400" b="1" dirty="0" err="1">
                <a:solidFill>
                  <a:schemeClr val="bg1"/>
                </a:solidFill>
                <a:effectLst>
                  <a:outerShdw blurRad="38100" dist="38100" dir="2700000" algn="tl">
                    <a:srgbClr val="000000">
                      <a:alpha val="43137"/>
                    </a:srgbClr>
                  </a:outerShdw>
                </a:effectLst>
              </a:rPr>
              <a:t>فأذا</a:t>
            </a:r>
            <a:r>
              <a:rPr lang="ar-IQ" sz="2400" b="1" dirty="0">
                <a:solidFill>
                  <a:schemeClr val="bg1"/>
                </a:solidFill>
                <a:effectLst>
                  <a:outerShdw blurRad="38100" dist="38100" dir="2700000" algn="tl">
                    <a:srgbClr val="000000">
                      <a:alpha val="43137"/>
                    </a:srgbClr>
                  </a:outerShdw>
                </a:effectLst>
              </a:rPr>
              <a:t> كان الذين </a:t>
            </a:r>
            <a:r>
              <a:rPr lang="ar-IQ" sz="2400" b="1" dirty="0" err="1">
                <a:solidFill>
                  <a:schemeClr val="bg1"/>
                </a:solidFill>
                <a:effectLst>
                  <a:outerShdw blurRad="38100" dist="38100" dir="2700000" algn="tl">
                    <a:srgbClr val="000000">
                      <a:alpha val="43137"/>
                    </a:srgbClr>
                  </a:outerShdw>
                </a:effectLst>
              </a:rPr>
              <a:t>تاكلموا</a:t>
            </a:r>
            <a:r>
              <a:rPr lang="ar-IQ" sz="2400" b="1" dirty="0">
                <a:solidFill>
                  <a:schemeClr val="bg1"/>
                </a:solidFill>
                <a:effectLst>
                  <a:outerShdw blurRad="38100" dist="38100" dir="2700000" algn="tl">
                    <a:srgbClr val="000000">
                      <a:alpha val="43137"/>
                    </a:srgbClr>
                  </a:outerShdw>
                </a:effectLst>
              </a:rPr>
              <a:t> بوحي من الله يدعوهم الله الهة, على حد قول الشريعة التي لا ينقضها احد, فكيف تقولون لي انا الذي قدسه الاب وارسله الى العالم: انت تجدف. الاصحاح العاشر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34-35-36</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276236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اما النهار طويلا وساعاته كثيرة ؟ فمن سار في النهار لا يعثر, </a:t>
            </a:r>
            <a:r>
              <a:rPr lang="ar-IQ" sz="2800" b="1" dirty="0" err="1">
                <a:effectLst>
                  <a:outerShdw blurRad="38100" dist="38100" dir="2700000" algn="tl">
                    <a:srgbClr val="000000">
                      <a:alpha val="43137"/>
                    </a:srgbClr>
                  </a:outerShdw>
                </a:effectLst>
              </a:rPr>
              <a:t>لانه</a:t>
            </a:r>
            <a:r>
              <a:rPr lang="ar-IQ" sz="2800" b="1" dirty="0">
                <a:effectLst>
                  <a:outerShdw blurRad="38100" dist="38100" dir="2700000" algn="tl">
                    <a:srgbClr val="000000">
                      <a:alpha val="43137"/>
                    </a:srgbClr>
                  </a:outerShdw>
                </a:effectLst>
              </a:rPr>
              <a:t> يرى طريق هذا العالم. ومن سار في الظلمة يعثر, </a:t>
            </a:r>
            <a:r>
              <a:rPr lang="ar-IQ" sz="2800" b="1" dirty="0" err="1">
                <a:effectLst>
                  <a:outerShdw blurRad="38100" dist="38100" dir="2700000" algn="tl">
                    <a:srgbClr val="000000">
                      <a:alpha val="43137"/>
                    </a:srgbClr>
                  </a:outerShdw>
                </a:effectLst>
              </a:rPr>
              <a:t>لانه</a:t>
            </a:r>
            <a:r>
              <a:rPr lang="ar-IQ" sz="2800" b="1" dirty="0">
                <a:effectLst>
                  <a:outerShdw blurRad="38100" dist="38100" dir="2700000" algn="tl">
                    <a:srgbClr val="000000">
                      <a:alpha val="43137"/>
                    </a:srgbClr>
                  </a:outerShdw>
                </a:effectLst>
              </a:rPr>
              <a:t> لا نور فيه.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1"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2400"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6408" y="2055885"/>
            <a:ext cx="5717751"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اما النهار اثنتا عشر ساعة ؟ فمن سار في النهار لا يعثر, </a:t>
            </a:r>
            <a:r>
              <a:rPr lang="ar-IQ" sz="2800" b="1" dirty="0" err="1">
                <a:solidFill>
                  <a:schemeClr val="bg1"/>
                </a:solidFill>
                <a:effectLst>
                  <a:outerShdw blurRad="38100" dist="38100" dir="2700000" algn="tl">
                    <a:srgbClr val="000000">
                      <a:alpha val="43137"/>
                    </a:srgbClr>
                  </a:outerShdw>
                </a:effectLst>
              </a:rPr>
              <a:t>لانه</a:t>
            </a:r>
            <a:r>
              <a:rPr lang="ar-IQ" sz="2800" b="1" dirty="0">
                <a:solidFill>
                  <a:schemeClr val="bg1"/>
                </a:solidFill>
                <a:effectLst>
                  <a:outerShdw blurRad="38100" dist="38100" dir="2700000" algn="tl">
                    <a:srgbClr val="000000">
                      <a:alpha val="43137"/>
                    </a:srgbClr>
                  </a:outerShdw>
                </a:effectLst>
              </a:rPr>
              <a:t> يرى نور العالم .ومن سار في الليل يعثر, لأن </a:t>
            </a:r>
            <a:r>
              <a:rPr lang="ar-IQ" sz="2800" b="1" dirty="0" err="1">
                <a:solidFill>
                  <a:schemeClr val="bg1"/>
                </a:solidFill>
                <a:effectLst>
                  <a:outerShdw blurRad="38100" dist="38100" dir="2700000" algn="tl">
                    <a:srgbClr val="000000">
                      <a:alpha val="43137"/>
                    </a:srgbClr>
                  </a:outerShdw>
                </a:effectLst>
              </a:rPr>
              <a:t>لانور</a:t>
            </a:r>
            <a:r>
              <a:rPr lang="ar-IQ" sz="2800" b="1" dirty="0">
                <a:solidFill>
                  <a:schemeClr val="bg1"/>
                </a:solidFill>
                <a:effectLst>
                  <a:outerShdw blurRad="38100" dist="38100" dir="2700000" algn="tl">
                    <a:srgbClr val="000000">
                      <a:alpha val="43137"/>
                    </a:srgbClr>
                  </a:outerShdw>
                </a:effectLst>
              </a:rPr>
              <a:t> فيه .</a:t>
            </a:r>
          </a:p>
          <a:p>
            <a:pPr algn="ctr"/>
            <a:r>
              <a:rPr lang="ar-IQ" sz="2800" b="1" dirty="0">
                <a:solidFill>
                  <a:schemeClr val="bg1"/>
                </a:solidFill>
                <a:effectLst>
                  <a:outerShdw blurRad="38100" dist="38100" dir="2700000" algn="tl">
                    <a:srgbClr val="000000">
                      <a:alpha val="43137"/>
                    </a:srgbClr>
                  </a:outerShdw>
                </a:effectLst>
              </a:rPr>
              <a:t>الاصحاح الحادي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9-10</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8490479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46358" y="129629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واقترب عيد </a:t>
            </a:r>
            <a:r>
              <a:rPr lang="ar-IQ" sz="2400" b="1" dirty="0" err="1">
                <a:effectLst>
                  <a:outerShdw blurRad="38100" dist="38100" dir="2700000" algn="tl">
                    <a:srgbClr val="000000">
                      <a:alpha val="43137"/>
                    </a:srgbClr>
                  </a:outerShdw>
                </a:effectLst>
              </a:rPr>
              <a:t>المظال</a:t>
            </a:r>
            <a:r>
              <a:rPr lang="ar-IQ" sz="2400" b="1" dirty="0">
                <a:effectLst>
                  <a:outerShdw blurRad="38100" dist="38100" dir="2700000" algn="tl">
                    <a:srgbClr val="000000">
                      <a:alpha val="43137"/>
                    </a:srgbClr>
                  </a:outerShdw>
                </a:effectLst>
              </a:rPr>
              <a:t> عند اليهود فصعد كثير من أهالي القرى الى اورشليم ليقوموا بفريضة الاطهار قبل </a:t>
            </a:r>
            <a:r>
              <a:rPr lang="ar-IQ" sz="2400" b="1" dirty="0" err="1">
                <a:effectLst>
                  <a:outerShdw blurRad="38100" dist="38100" dir="2700000" algn="tl">
                    <a:srgbClr val="000000">
                      <a:alpha val="43137"/>
                    </a:srgbClr>
                  </a:outerShdw>
                </a:effectLst>
              </a:rPr>
              <a:t>المظال</a:t>
            </a:r>
            <a:r>
              <a:rPr lang="ar-IQ" sz="2400" b="1" dirty="0">
                <a:effectLst>
                  <a:outerShdw blurRad="38100" dist="38100" dir="2700000" algn="tl">
                    <a:srgbClr val="000000">
                      <a:alpha val="43137"/>
                    </a:srgbClr>
                  </a:outerShdw>
                </a:effectLst>
              </a:rPr>
              <a:t>. </a:t>
            </a:r>
            <a:r>
              <a:rPr lang="ar-IQ" sz="2400" b="1" dirty="0" err="1">
                <a:effectLst>
                  <a:outerShdw blurRad="38100" dist="38100" dir="2700000" algn="tl">
                    <a:srgbClr val="000000">
                      <a:alpha val="43137"/>
                    </a:srgbClr>
                  </a:outerShdw>
                </a:effectLst>
              </a:rPr>
              <a:t>وكانو</a:t>
            </a:r>
            <a:r>
              <a:rPr lang="ar-IQ" sz="2400" b="1" dirty="0">
                <a:effectLst>
                  <a:outerShdw blurRad="38100" dist="38100" dir="2700000" algn="tl">
                    <a:srgbClr val="000000">
                      <a:alpha val="43137"/>
                    </a:srgbClr>
                  </a:outerShdw>
                </a:effectLst>
              </a:rPr>
              <a:t> يبحثون عن يسوع ويسأل بعضهم بعضا في الشارع : ما رأيكم ؟ </a:t>
            </a:r>
            <a:r>
              <a:rPr lang="ar-IQ" sz="2400" b="1" dirty="0" err="1">
                <a:effectLst>
                  <a:outerShdw blurRad="38100" dist="38100" dir="2700000" algn="tl">
                    <a:srgbClr val="000000">
                      <a:alpha val="43137"/>
                    </a:srgbClr>
                  </a:outerShdw>
                </a:effectLst>
              </a:rPr>
              <a:t>ايجيء</a:t>
            </a:r>
            <a:r>
              <a:rPr lang="ar-IQ" sz="2400" b="1" dirty="0">
                <a:effectLst>
                  <a:outerShdw blurRad="38100" dist="38100" dir="2700000" algn="tl">
                    <a:srgbClr val="000000">
                      <a:alpha val="43137"/>
                    </a:srgbClr>
                  </a:outerShdw>
                </a:effectLst>
              </a:rPr>
              <a:t> الى العيد ام </a:t>
            </a:r>
            <a:r>
              <a:rPr lang="ar-IQ" sz="2400" b="1" dirty="0" err="1">
                <a:effectLst>
                  <a:outerShdw blurRad="38100" dist="38100" dir="2700000" algn="tl">
                    <a:srgbClr val="000000">
                      <a:alpha val="43137"/>
                    </a:srgbClr>
                  </a:outerShdw>
                </a:effectLst>
              </a:rPr>
              <a:t>لايجيء</a:t>
            </a:r>
            <a:r>
              <a:rPr lang="ar-IQ" sz="2400" b="1" dirty="0">
                <a:effectLst>
                  <a:outerShdw blurRad="38100" dist="38100" dir="2700000" algn="tl">
                    <a:srgbClr val="000000">
                      <a:alpha val="43137"/>
                    </a:srgbClr>
                  </a:outerShdw>
                </a:effectLst>
              </a:rPr>
              <a:t>؟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46358" y="129629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830724" y="2134866"/>
            <a:ext cx="6491076"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واقترب الفصح عند اليهود فصعد كثير من أهالي القرى الى اورشليم ليقوموا بفريضة الاطهار قبل الفصح, وكانوا يبحثون عن يسوع وسأل بعضهم بعضا في الهيكل: ما رأيكم ؟ </a:t>
            </a:r>
            <a:r>
              <a:rPr lang="ar-IQ" sz="2400" b="1" dirty="0" err="1">
                <a:solidFill>
                  <a:schemeClr val="bg1"/>
                </a:solidFill>
                <a:effectLst>
                  <a:outerShdw blurRad="38100" dist="38100" dir="2700000" algn="tl">
                    <a:srgbClr val="000000">
                      <a:alpha val="43137"/>
                    </a:srgbClr>
                  </a:outerShdw>
                </a:effectLst>
              </a:rPr>
              <a:t>ايجيء</a:t>
            </a:r>
            <a:r>
              <a:rPr lang="ar-IQ" sz="2400" b="1" dirty="0">
                <a:solidFill>
                  <a:schemeClr val="bg1"/>
                </a:solidFill>
                <a:effectLst>
                  <a:outerShdw blurRad="38100" dist="38100" dir="2700000" algn="tl">
                    <a:srgbClr val="000000">
                      <a:alpha val="43137"/>
                    </a:srgbClr>
                  </a:outerShdw>
                </a:effectLst>
              </a:rPr>
              <a:t> الى العيد ام </a:t>
            </a:r>
            <a:r>
              <a:rPr lang="ar-IQ" sz="2400" b="1" dirty="0" err="1">
                <a:solidFill>
                  <a:schemeClr val="bg1"/>
                </a:solidFill>
                <a:effectLst>
                  <a:outerShdw blurRad="38100" dist="38100" dir="2700000" algn="tl">
                    <a:srgbClr val="000000">
                      <a:alpha val="43137"/>
                    </a:srgbClr>
                  </a:outerShdw>
                </a:effectLst>
              </a:rPr>
              <a:t>لايجيء</a:t>
            </a:r>
            <a:r>
              <a:rPr lang="ar-IQ" sz="2400" b="1" dirty="0">
                <a:solidFill>
                  <a:schemeClr val="bg1"/>
                </a:solidFill>
                <a:effectLst>
                  <a:outerShdw blurRad="38100" dist="38100" dir="2700000" algn="tl">
                    <a:srgbClr val="000000">
                      <a:alpha val="43137"/>
                    </a:srgbClr>
                  </a:outerShdw>
                </a:effectLst>
              </a:rPr>
              <a:t> ؟ الاصحاح الحادي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55-56</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161064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وعلم جمهور كبير من الفريسيين ان يسوع في بيت عنيا فجاؤوا من اجله وحده وشاهدوا لعازر الذي أقامه من بين الأموات فتشاور </a:t>
            </a:r>
            <a:r>
              <a:rPr lang="ar-IQ" sz="2400" b="1" dirty="0" err="1">
                <a:effectLst>
                  <a:outerShdw blurRad="38100" dist="38100" dir="2700000" algn="tl">
                    <a:srgbClr val="000000">
                      <a:alpha val="43137"/>
                    </a:srgbClr>
                  </a:outerShdw>
                </a:effectLst>
              </a:rPr>
              <a:t>الفريسييون</a:t>
            </a:r>
            <a:r>
              <a:rPr lang="ar-IQ" sz="2400" b="1" dirty="0">
                <a:effectLst>
                  <a:outerShdw blurRad="38100" dist="38100" dir="2700000" algn="tl">
                    <a:srgbClr val="000000">
                      <a:alpha val="43137"/>
                    </a:srgbClr>
                  </a:outerShdw>
                </a:effectLst>
              </a:rPr>
              <a:t> ليقتلوا لعازر أيضا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8" y="12451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805324" y="2305223"/>
            <a:ext cx="6529176"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وعلم جمهور كبير من اليهود ان يسوع في بيت عنيا فجاؤوا لا من اجله فقط بل ليشاهدوا لعازر الذي اقامه من بين الأموات. الاصحاح الثاني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9-10</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6778741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اعمى الله ابصارهم وقسى قلوبهم لئلا يبصروا بعيونهم, ويفهموا بعقولهم ويتوبوا فأغفر لهم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413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199025" y="2132317"/>
            <a:ext cx="5717751" cy="1815882"/>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اعمى الله عيونهم واقسى قلوبهم, لئلا يبصروا بعيونهم ويفهموا بقلوبهم ويتوبوا فأشفيهم. الاصحاح الثاني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40-</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2260265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8040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أقول هذا فيكم كلكم, فأنا اعرف الذين اخترتهم ولكن ما جاء في الكتب المقدسة لابد له ان يتم, وهو : ان الذي اكل خبزي </a:t>
            </a:r>
            <a:r>
              <a:rPr lang="ar-IQ" sz="2400" b="1" dirty="0" err="1">
                <a:effectLst>
                  <a:outerShdw blurRad="38100" dist="38100" dir="2700000" algn="tl">
                    <a:srgbClr val="000000">
                      <a:alpha val="43137"/>
                    </a:srgbClr>
                  </a:outerShdw>
                </a:effectLst>
              </a:rPr>
              <a:t>طعنني.اخبركم</a:t>
            </a:r>
            <a:r>
              <a:rPr lang="ar-IQ" sz="2400" b="1" dirty="0">
                <a:effectLst>
                  <a:outerShdw blurRad="38100" dist="38100" dir="2700000" algn="tl">
                    <a:srgbClr val="000000">
                      <a:alpha val="43137"/>
                    </a:srgbClr>
                  </a:outerShdw>
                </a:effectLst>
              </a:rPr>
              <a:t> بهذا الان قبلما يحدث , حتى متى حدث تتبعونني.</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8040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805325" y="2249831"/>
            <a:ext cx="6567275"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لا أقول هذا فيكم كلكم فأنا اعرف الذين اخترتهم ولكن ما جاء في الكتب المقدسة لابد له ان يتم, وهو: ان الذي اكل خبزي تمرد علي اخبركم بهذا الان قبلما يحدث حتى متى حدث تؤمنون بأني انا هو . الاصحاح الثالث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18-19</a:t>
            </a: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14160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الان تمجد ابن الانسان وتمجد الاب فيه, واذا كان الاب تمجد فيه فان الاب سيمجده في ذاته وبعد قليل سيمجده, يا اخوتي, سأبقى معكم وقتا طويلا.</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5523" y="2091382"/>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الان تمجد ابن الانسان وتمجد الله فيه, واذا كان الله تمجد فيه, فان الله سيمجده في ذاته, وبعد قليل سيمجده. يا ابنائي, سأبقى معكم وقتا قليلا . الاصحاح الثالث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31-32-33</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5012746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لا تضطرب قلوبكم : انتم تؤمنون </a:t>
            </a:r>
            <a:r>
              <a:rPr lang="ar-IQ" sz="2800" b="1" dirty="0" err="1">
                <a:effectLst>
                  <a:outerShdw blurRad="38100" dist="38100" dir="2700000" algn="tl">
                    <a:srgbClr val="000000">
                      <a:alpha val="43137"/>
                    </a:srgbClr>
                  </a:outerShdw>
                </a:effectLst>
              </a:rPr>
              <a:t>بالاب</a:t>
            </a:r>
            <a:r>
              <a:rPr lang="ar-IQ" sz="2800" b="1" dirty="0">
                <a:effectLst>
                  <a:outerShdw blurRad="38100" dist="38100" dir="2700000" algn="tl">
                    <a:srgbClr val="000000">
                      <a:alpha val="43137"/>
                    </a:srgbClr>
                  </a:outerShdw>
                </a:effectLst>
              </a:rPr>
              <a:t> فآمنوا بي أيضا. في بيت ابي أماكن كثيرة, والا لما قلت لكم : انا ذاهب لأهيئ لكم </a:t>
            </a:r>
            <a:r>
              <a:rPr lang="ar-IQ" sz="2800" b="1" dirty="0" err="1">
                <a:effectLst>
                  <a:outerShdw blurRad="38100" dist="38100" dir="2700000" algn="tl">
                    <a:srgbClr val="000000">
                      <a:alpha val="43137"/>
                    </a:srgbClr>
                  </a:outerShdw>
                </a:effectLst>
              </a:rPr>
              <a:t>مكانا.ومتى</a:t>
            </a:r>
            <a:r>
              <a:rPr lang="ar-IQ" sz="2800" b="1" dirty="0">
                <a:effectLst>
                  <a:outerShdw blurRad="38100" dist="38100" dir="2700000" algn="tl">
                    <a:srgbClr val="000000">
                      <a:alpha val="43137"/>
                    </a:srgbClr>
                  </a:outerShdw>
                </a:effectLst>
              </a:rPr>
              <a:t> ذهبت وهيأت لكم مكانا , ارجع وادعوكم الي لتكونوا حيث أكون.</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7124" y="2226919"/>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لا تضطرب قلوبكم : انتم تؤمنون بالله فآمنوا بي أيضا. في بيت ابي منازل كثيرة, والا لما قلت لكم: انا ذاهب </a:t>
            </a:r>
            <a:r>
              <a:rPr lang="ar-IQ" sz="2400" b="1" dirty="0" err="1">
                <a:solidFill>
                  <a:schemeClr val="bg1"/>
                </a:solidFill>
                <a:effectLst>
                  <a:outerShdw blurRad="38100" dist="38100" dir="2700000" algn="tl">
                    <a:srgbClr val="000000">
                      <a:alpha val="43137"/>
                    </a:srgbClr>
                  </a:outerShdw>
                </a:effectLst>
              </a:rPr>
              <a:t>لاهيئ</a:t>
            </a:r>
            <a:r>
              <a:rPr lang="ar-IQ" sz="2400" b="1" dirty="0">
                <a:solidFill>
                  <a:schemeClr val="bg1"/>
                </a:solidFill>
                <a:effectLst>
                  <a:outerShdw blurRad="38100" dist="38100" dir="2700000" algn="tl">
                    <a:srgbClr val="000000">
                      <a:alpha val="43137"/>
                    </a:srgbClr>
                  </a:outerShdw>
                </a:effectLst>
              </a:rPr>
              <a:t> لكم مكانا ارجع واخذكم الي لتكونوا حيث أكون. الاصحاح الرابع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1-2-3 </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07857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26229" y="125128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200" b="1" dirty="0">
                <a:effectLst>
                  <a:outerShdw blurRad="38100" dist="38100" dir="2700000" algn="tl">
                    <a:srgbClr val="000000">
                      <a:alpha val="43137"/>
                    </a:srgbClr>
                  </a:outerShdw>
                </a:effectLst>
              </a:rPr>
              <a:t>الكلمة هو الطريق الحق جاء الى العالم لينير كل انسان </a:t>
            </a:r>
          </a:p>
          <a:p>
            <a:pPr algn="ctr"/>
            <a:r>
              <a:rPr lang="ar-IQ" sz="3200" b="1" dirty="0">
                <a:effectLst>
                  <a:outerShdw blurRad="38100" dist="38100" dir="2700000" algn="tl">
                    <a:srgbClr val="000000">
                      <a:alpha val="43137"/>
                    </a:srgbClr>
                  </a:outerShdw>
                </a:effectLst>
              </a:rPr>
              <a:t>وكان في العالم وبه كان العالم وعرفه العالم, الى بيته جاء فقبله اهل بيته </a:t>
            </a:r>
            <a:endParaRPr lang="ar-JO" sz="32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26229" y="1276730"/>
            <a:ext cx="7750084" cy="38848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3600" b="1" dirty="0">
              <a:effectLst>
                <a:outerShdw blurRad="38100" dist="38100" dir="2700000" algn="tl">
                  <a:srgbClr val="000000">
                    <a:alpha val="43137"/>
                  </a:srgbClr>
                </a:outerShdw>
              </a:effectLst>
            </a:endParaRPr>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66153" y="2062813"/>
            <a:ext cx="5717751"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الكلمة هو النور الحق جاء الى العالم لينير كل انسان وكان في العالم وبه كان العالم </a:t>
            </a:r>
            <a:r>
              <a:rPr lang="ar-IQ" sz="2800" b="1" dirty="0" err="1">
                <a:solidFill>
                  <a:schemeClr val="bg1"/>
                </a:solidFill>
                <a:effectLst>
                  <a:outerShdw blurRad="38100" dist="38100" dir="2700000" algn="tl">
                    <a:srgbClr val="000000">
                      <a:alpha val="43137"/>
                    </a:srgbClr>
                  </a:outerShdw>
                </a:effectLst>
              </a:rPr>
              <a:t>وماعرفه</a:t>
            </a:r>
            <a:r>
              <a:rPr lang="ar-IQ" sz="2800" b="1" dirty="0">
                <a:solidFill>
                  <a:schemeClr val="bg1"/>
                </a:solidFill>
                <a:effectLst>
                  <a:outerShdw blurRad="38100" dist="38100" dir="2700000" algn="tl">
                    <a:srgbClr val="000000">
                      <a:alpha val="43137"/>
                    </a:srgbClr>
                  </a:outerShdw>
                </a:effectLst>
              </a:rPr>
              <a:t> العالم الى بيته جاء فما قبله اهل بيته. الاصحاح الأول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9-10-11</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715315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024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اذا كنتم تحبونني عملتم بأعمالي وسأطلب من الاب ان يعطيكم روحا آخر يبقى معكم الى الابد . </a:t>
            </a:r>
          </a:p>
          <a:p>
            <a:pPr algn="ctr"/>
            <a:r>
              <a:rPr lang="ar-IQ" sz="2400" b="1" dirty="0">
                <a:effectLst>
                  <a:outerShdw blurRad="38100" dist="38100" dir="2700000" algn="tl">
                    <a:srgbClr val="000000">
                      <a:alpha val="43137"/>
                    </a:srgbClr>
                  </a:outerShdw>
                </a:effectLst>
              </a:rPr>
              <a:t>هو روح الحق الذي </a:t>
            </a:r>
            <a:r>
              <a:rPr lang="ar-IQ" sz="2400" b="1" dirty="0" err="1">
                <a:effectLst>
                  <a:outerShdw blurRad="38100" dist="38100" dir="2700000" algn="tl">
                    <a:srgbClr val="000000">
                      <a:alpha val="43137"/>
                    </a:srgbClr>
                  </a:outerShdw>
                </a:effectLst>
              </a:rPr>
              <a:t>لايقدر</a:t>
            </a:r>
            <a:r>
              <a:rPr lang="ar-IQ" sz="2400" b="1" dirty="0">
                <a:effectLst>
                  <a:outerShdw blurRad="38100" dist="38100" dir="2700000" algn="tl">
                    <a:srgbClr val="000000">
                      <a:alpha val="43137"/>
                    </a:srgbClr>
                  </a:outerShdw>
                </a:effectLst>
              </a:rPr>
              <a:t> العالم ان يقبله. لأنه يراه ولا يعرفه.</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576724" y="2214220"/>
            <a:ext cx="6999076"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ان كنتم تحبوني عملتم بوصاياي: وسأطلب من الاب أن يعطيكم معزيا اخر يبقى معكم الى الابد.</a:t>
            </a:r>
          </a:p>
          <a:p>
            <a:pPr algn="ctr"/>
            <a:r>
              <a:rPr lang="ar-IQ" sz="2400" b="1" dirty="0">
                <a:solidFill>
                  <a:schemeClr val="bg1"/>
                </a:solidFill>
                <a:effectLst>
                  <a:outerShdw blurRad="38100" dist="38100" dir="2700000" algn="tl">
                    <a:srgbClr val="000000">
                      <a:alpha val="43137"/>
                    </a:srgbClr>
                  </a:outerShdw>
                </a:effectLst>
              </a:rPr>
              <a:t>هو روح الحق الذي </a:t>
            </a:r>
            <a:r>
              <a:rPr lang="ar-IQ" sz="2400" b="1" dirty="0" err="1">
                <a:solidFill>
                  <a:schemeClr val="bg1"/>
                </a:solidFill>
                <a:effectLst>
                  <a:outerShdw blurRad="38100" dist="38100" dir="2700000" algn="tl">
                    <a:srgbClr val="000000">
                      <a:alpha val="43137"/>
                    </a:srgbClr>
                  </a:outerShdw>
                </a:effectLst>
              </a:rPr>
              <a:t>لايقدر</a:t>
            </a:r>
            <a:r>
              <a:rPr lang="ar-IQ" sz="2400" b="1" dirty="0">
                <a:solidFill>
                  <a:schemeClr val="bg1"/>
                </a:solidFill>
                <a:effectLst>
                  <a:outerShdw blurRad="38100" dist="38100" dir="2700000" algn="tl">
                    <a:srgbClr val="000000">
                      <a:alpha val="43137"/>
                    </a:srgbClr>
                  </a:outerShdw>
                </a:effectLst>
              </a:rPr>
              <a:t> العالم ان يقبله </a:t>
            </a:r>
            <a:r>
              <a:rPr lang="ar-IQ" sz="2400" b="1" dirty="0" err="1">
                <a:solidFill>
                  <a:schemeClr val="bg1"/>
                </a:solidFill>
                <a:effectLst>
                  <a:outerShdw blurRad="38100" dist="38100" dir="2700000" algn="tl">
                    <a:srgbClr val="000000">
                      <a:alpha val="43137"/>
                    </a:srgbClr>
                  </a:outerShdw>
                </a:effectLst>
              </a:rPr>
              <a:t>لانه</a:t>
            </a:r>
            <a:r>
              <a:rPr lang="ar-IQ" sz="2400" b="1" dirty="0">
                <a:solidFill>
                  <a:schemeClr val="bg1"/>
                </a:solidFill>
                <a:effectLst>
                  <a:outerShdw blurRad="38100" dist="38100" dir="2700000" algn="tl">
                    <a:srgbClr val="000000">
                      <a:alpha val="43137"/>
                    </a:srgbClr>
                  </a:outerShdw>
                </a:effectLst>
              </a:rPr>
              <a:t> </a:t>
            </a:r>
            <a:r>
              <a:rPr lang="ar-IQ" sz="2400" b="1" dirty="0" err="1">
                <a:solidFill>
                  <a:schemeClr val="bg1"/>
                </a:solidFill>
                <a:effectLst>
                  <a:outerShdw blurRad="38100" dist="38100" dir="2700000" algn="tl">
                    <a:srgbClr val="000000">
                      <a:alpha val="43137"/>
                    </a:srgbClr>
                  </a:outerShdw>
                </a:effectLst>
              </a:rPr>
              <a:t>لايراه</a:t>
            </a:r>
            <a:r>
              <a:rPr lang="ar-IQ" sz="2400" b="1" dirty="0">
                <a:solidFill>
                  <a:schemeClr val="bg1"/>
                </a:solidFill>
                <a:effectLst>
                  <a:outerShdw blurRad="38100" dist="38100" dir="2700000" algn="tl">
                    <a:srgbClr val="000000">
                      <a:alpha val="43137"/>
                    </a:srgbClr>
                  </a:outerShdw>
                </a:effectLst>
              </a:rPr>
              <a:t> ولا يعرفه. الاصحاح الرابع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15-16-17</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326002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6765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ثبت في وانا فيه ينتج كثيرا. اما بدوني فلا تقدرون على شيء من لا يتمسك بي يرمى كالغصن فييبس. والاغصان الهالكة تجمع وتطرح في النار فتحترق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6765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18075" y="2186098"/>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من ثبت في وانا فيه يثمر كثيرا, اما بدوني فلا تقدرون على شيء من لا يثبت في يرمى كالغصن فييبس. والاغصان اليابسة تجمع وتطرح في النار فتحترق. الاصحاح الخامس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5-6  </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52898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6217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err="1">
                <a:effectLst>
                  <a:outerShdw blurRad="38100" dist="38100" dir="2700000" algn="tl">
                    <a:srgbClr val="000000">
                      <a:alpha val="43137"/>
                    </a:srgbClr>
                  </a:outerShdw>
                </a:effectLst>
              </a:rPr>
              <a:t>ماكان</a:t>
            </a:r>
            <a:r>
              <a:rPr lang="ar-IQ" sz="2400" b="1" dirty="0">
                <a:effectLst>
                  <a:outerShdw blurRad="38100" dist="38100" dir="2700000" algn="tl">
                    <a:srgbClr val="000000">
                      <a:alpha val="43137"/>
                    </a:srgbClr>
                  </a:outerShdw>
                </a:effectLst>
              </a:rPr>
              <a:t> خادم اعظم من راعيه. فاذا </a:t>
            </a:r>
            <a:r>
              <a:rPr lang="ar-IQ" sz="2400" b="1" dirty="0" err="1">
                <a:effectLst>
                  <a:outerShdw blurRad="38100" dist="38100" dir="2700000" algn="tl">
                    <a:srgbClr val="000000">
                      <a:alpha val="43137"/>
                    </a:srgbClr>
                  </a:outerShdw>
                </a:effectLst>
              </a:rPr>
              <a:t>اضطهدوني</a:t>
            </a:r>
            <a:r>
              <a:rPr lang="ar-IQ" sz="2400" b="1" dirty="0">
                <a:effectLst>
                  <a:outerShdw blurRad="38100" dist="38100" dir="2700000" algn="tl">
                    <a:srgbClr val="000000">
                      <a:alpha val="43137"/>
                    </a:srgbClr>
                  </a:outerShdw>
                </a:effectLst>
              </a:rPr>
              <a:t> </a:t>
            </a:r>
            <a:r>
              <a:rPr lang="ar-IQ" sz="2400" b="1" dirty="0" err="1">
                <a:effectLst>
                  <a:outerShdw blurRad="38100" dist="38100" dir="2700000" algn="tl">
                    <a:srgbClr val="000000">
                      <a:alpha val="43137"/>
                    </a:srgbClr>
                  </a:outerShdw>
                </a:effectLst>
              </a:rPr>
              <a:t>يضطهدونكم</a:t>
            </a:r>
            <a:r>
              <a:rPr lang="ar-IQ" sz="2400" b="1" dirty="0">
                <a:effectLst>
                  <a:outerShdw blurRad="38100" dist="38100" dir="2700000" algn="tl">
                    <a:srgbClr val="000000">
                      <a:alpha val="43137"/>
                    </a:srgbClr>
                  </a:outerShdw>
                </a:effectLst>
              </a:rPr>
              <a:t> , واذا لم يسمعوا كلامي يسمعون كلامكم , هم يفعلون بكم هذا كله من اجل مجدي لأنهم </a:t>
            </a:r>
            <a:r>
              <a:rPr lang="ar-IQ" sz="2400" b="1" dirty="0" err="1">
                <a:effectLst>
                  <a:outerShdw blurRad="38100" dist="38100" dir="2700000" algn="tl">
                    <a:srgbClr val="000000">
                      <a:alpha val="43137"/>
                    </a:srgbClr>
                  </a:outerShdw>
                </a:effectLst>
              </a:rPr>
              <a:t>لايعرفون</a:t>
            </a:r>
            <a:r>
              <a:rPr lang="ar-IQ" sz="2400" b="1" dirty="0">
                <a:effectLst>
                  <a:outerShdw blurRad="38100" dist="38100" dir="2700000" algn="tl">
                    <a:srgbClr val="000000">
                      <a:alpha val="43137"/>
                    </a:srgbClr>
                  </a:outerShdw>
                </a:effectLst>
              </a:rPr>
              <a:t> من الذي ارسلني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6217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562423" y="2416266"/>
            <a:ext cx="7114977"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 </a:t>
            </a:r>
          </a:p>
          <a:p>
            <a:pPr algn="ctr"/>
            <a:r>
              <a:rPr lang="ar-IQ" sz="2400" b="1" dirty="0">
                <a:solidFill>
                  <a:schemeClr val="bg1"/>
                </a:solidFill>
                <a:effectLst>
                  <a:outerShdw blurRad="38100" dist="38100" dir="2700000" algn="tl">
                    <a:srgbClr val="000000">
                      <a:alpha val="43137"/>
                    </a:srgbClr>
                  </a:outerShdw>
                </a:effectLst>
              </a:rPr>
              <a:t>ما كان خادم اعظم من سيده, فاذا </a:t>
            </a:r>
            <a:r>
              <a:rPr lang="ar-IQ" sz="2400" b="1" dirty="0" err="1">
                <a:solidFill>
                  <a:schemeClr val="bg1"/>
                </a:solidFill>
                <a:effectLst>
                  <a:outerShdw blurRad="38100" dist="38100" dir="2700000" algn="tl">
                    <a:srgbClr val="000000">
                      <a:alpha val="43137"/>
                    </a:srgbClr>
                  </a:outerShdw>
                </a:effectLst>
              </a:rPr>
              <a:t>اضطهدوني</a:t>
            </a:r>
            <a:r>
              <a:rPr lang="ar-IQ" sz="2400" b="1" dirty="0">
                <a:solidFill>
                  <a:schemeClr val="bg1"/>
                </a:solidFill>
                <a:effectLst>
                  <a:outerShdw blurRad="38100" dist="38100" dir="2700000" algn="tl">
                    <a:srgbClr val="000000">
                      <a:alpha val="43137"/>
                    </a:srgbClr>
                  </a:outerShdw>
                </a:effectLst>
              </a:rPr>
              <a:t> </a:t>
            </a:r>
            <a:r>
              <a:rPr lang="ar-IQ" sz="2400" b="1" dirty="0" err="1">
                <a:solidFill>
                  <a:schemeClr val="bg1"/>
                </a:solidFill>
                <a:effectLst>
                  <a:outerShdw blurRad="38100" dist="38100" dir="2700000" algn="tl">
                    <a:srgbClr val="000000">
                      <a:alpha val="43137"/>
                    </a:srgbClr>
                  </a:outerShdw>
                </a:effectLst>
              </a:rPr>
              <a:t>يضطهدونكم</a:t>
            </a:r>
            <a:r>
              <a:rPr lang="ar-IQ" sz="2400" b="1" dirty="0">
                <a:solidFill>
                  <a:schemeClr val="bg1"/>
                </a:solidFill>
                <a:effectLst>
                  <a:outerShdw blurRad="38100" dist="38100" dir="2700000" algn="tl">
                    <a:srgbClr val="000000">
                      <a:alpha val="43137"/>
                    </a:srgbClr>
                  </a:outerShdw>
                </a:effectLst>
              </a:rPr>
              <a:t>, واذا سمعوا كلامي يسمعون كلامكم, هم يفعلون بكم هذا كله من اجل اسمي, لأنهم لا يعرفون الذي ارسلني. الاصحاح الخامس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20-21</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5293886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قلت لكم هذا الكلام لئلا يضعف ايمانكم. </a:t>
            </a:r>
            <a:r>
              <a:rPr lang="ar-IQ" sz="2400" b="1" dirty="0" err="1">
                <a:effectLst>
                  <a:outerShdw blurRad="38100" dist="38100" dir="2700000" algn="tl">
                    <a:srgbClr val="000000">
                      <a:alpha val="43137"/>
                    </a:srgbClr>
                  </a:outerShdw>
                </a:effectLst>
              </a:rPr>
              <a:t>سينبذوكم</a:t>
            </a:r>
            <a:r>
              <a:rPr lang="ar-IQ" sz="2400" b="1" dirty="0">
                <a:effectLst>
                  <a:outerShdw blurRad="38100" dist="38100" dir="2700000" algn="tl">
                    <a:srgbClr val="000000">
                      <a:alpha val="43137"/>
                    </a:srgbClr>
                  </a:outerShdw>
                </a:effectLst>
              </a:rPr>
              <a:t> من المجامع. بل تجيء ساعة يضن فيها من </a:t>
            </a:r>
            <a:r>
              <a:rPr lang="ar-IQ" sz="2400" b="1" dirty="0" err="1">
                <a:effectLst>
                  <a:outerShdw blurRad="38100" dist="38100" dir="2700000" algn="tl">
                    <a:srgbClr val="000000">
                      <a:alpha val="43137"/>
                    </a:srgbClr>
                  </a:outerShdw>
                </a:effectLst>
              </a:rPr>
              <a:t>يضطهدكم</a:t>
            </a:r>
            <a:r>
              <a:rPr lang="ar-IQ" sz="2400" b="1" dirty="0">
                <a:effectLst>
                  <a:outerShdw blurRad="38100" dist="38100" dir="2700000" algn="tl">
                    <a:srgbClr val="000000">
                      <a:alpha val="43137"/>
                    </a:srgbClr>
                  </a:outerShdw>
                </a:effectLst>
              </a:rPr>
              <a:t> انه يؤدي شريعة الله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451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754524" y="2216761"/>
            <a:ext cx="6733918" cy="1815882"/>
          </a:xfrm>
          <a:prstGeom prst="rect">
            <a:avLst/>
          </a:prstGeom>
          <a:noFill/>
        </p:spPr>
        <p:txBody>
          <a:bodyPr wrap="square" rtlCol="1" anchor="ctr">
            <a:spAutoFit/>
          </a:bodyPr>
          <a:lstStyle/>
          <a:p>
            <a:pPr algn="ctr" rtl="0"/>
            <a:r>
              <a:rPr lang="ar-IQ" sz="2800" b="1" dirty="0">
                <a:solidFill>
                  <a:schemeClr val="bg1"/>
                </a:solidFill>
                <a:effectLst>
                  <a:outerShdw blurRad="38100" dist="38100" dir="2700000" algn="tl">
                    <a:srgbClr val="000000">
                      <a:alpha val="43137"/>
                    </a:srgbClr>
                  </a:outerShdw>
                </a:effectLst>
              </a:rPr>
              <a:t>خطأ</a:t>
            </a:r>
          </a:p>
          <a:p>
            <a:pPr algn="ctr" rtl="0"/>
            <a:r>
              <a:rPr lang="ar-IQ" sz="2800" b="1" dirty="0">
                <a:solidFill>
                  <a:schemeClr val="bg1"/>
                </a:solidFill>
                <a:effectLst>
                  <a:outerShdw blurRad="38100" dist="38100" dir="2700000" algn="tl">
                    <a:srgbClr val="000000">
                      <a:alpha val="43137"/>
                    </a:srgbClr>
                  </a:outerShdw>
                </a:effectLst>
              </a:rPr>
              <a:t>قلت لكم هذا الكلام لئلا يضعف ايمانكم. سيطردونكم من المجامع, بل تجيء ساعة يظن فيها من يقتلكم انه يؤدي فريضة الله. الاصحاح السادس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1-2</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10687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انت الان تتكلم كلام واقعي, لا </a:t>
            </a:r>
            <a:r>
              <a:rPr lang="ar-IQ" sz="2400" b="1" dirty="0" err="1">
                <a:effectLst>
                  <a:outerShdw blurRad="38100" dist="38100" dir="2700000" algn="tl">
                    <a:srgbClr val="000000">
                      <a:alpha val="43137"/>
                    </a:srgbClr>
                  </a:outerShdw>
                </a:effectLst>
              </a:rPr>
              <a:t>بالامثال</a:t>
            </a:r>
            <a:r>
              <a:rPr lang="ar-IQ" sz="2400" b="1" dirty="0">
                <a:effectLst>
                  <a:outerShdw blurRad="38100" dist="38100" dir="2700000" algn="tl">
                    <a:srgbClr val="000000">
                      <a:alpha val="43137"/>
                    </a:srgbClr>
                  </a:outerShdw>
                </a:effectLst>
              </a:rPr>
              <a:t>. ونرى الان انك </a:t>
            </a:r>
            <a:r>
              <a:rPr lang="ar-IQ" sz="2400" b="1" dirty="0" err="1">
                <a:effectLst>
                  <a:outerShdw blurRad="38100" dist="38100" dir="2700000" algn="tl">
                    <a:srgbClr val="000000">
                      <a:alpha val="43137"/>
                    </a:srgbClr>
                  </a:outerShdw>
                </a:effectLst>
              </a:rPr>
              <a:t>لاتعرف</a:t>
            </a:r>
            <a:r>
              <a:rPr lang="ar-IQ" sz="2400" b="1" dirty="0">
                <a:effectLst>
                  <a:outerShdw blurRad="38100" dist="38100" dir="2700000" algn="tl">
                    <a:srgbClr val="000000">
                      <a:alpha val="43137"/>
                    </a:srgbClr>
                  </a:outerShdw>
                </a:effectLst>
              </a:rPr>
              <a:t> كل شيء, وانك لا تحتاج الى ان يسألك احد عن شيء. فلذلك نصدق بأنك جئت من عند الله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692400" y="2282483"/>
            <a:ext cx="6841343"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 </a:t>
            </a:r>
          </a:p>
          <a:p>
            <a:pPr algn="ctr"/>
            <a:r>
              <a:rPr lang="ar-IQ" sz="2400" b="1" dirty="0">
                <a:solidFill>
                  <a:schemeClr val="bg1"/>
                </a:solidFill>
                <a:effectLst>
                  <a:outerShdw blurRad="38100" dist="38100" dir="2700000" algn="tl">
                    <a:srgbClr val="000000">
                      <a:alpha val="43137"/>
                    </a:srgbClr>
                  </a:outerShdw>
                </a:effectLst>
              </a:rPr>
              <a:t>انت الان تتكلم كلاما صريحا لا </a:t>
            </a:r>
            <a:r>
              <a:rPr lang="ar-IQ" sz="2400" b="1" dirty="0" err="1">
                <a:solidFill>
                  <a:schemeClr val="bg1"/>
                </a:solidFill>
                <a:effectLst>
                  <a:outerShdw blurRad="38100" dist="38100" dir="2700000" algn="tl">
                    <a:srgbClr val="000000">
                      <a:alpha val="43137"/>
                    </a:srgbClr>
                  </a:outerShdw>
                </a:effectLst>
              </a:rPr>
              <a:t>بالامثال</a:t>
            </a:r>
            <a:r>
              <a:rPr lang="ar-IQ" sz="2400" b="1" dirty="0">
                <a:solidFill>
                  <a:schemeClr val="bg1"/>
                </a:solidFill>
                <a:effectLst>
                  <a:outerShdw blurRad="38100" dist="38100" dir="2700000" algn="tl">
                    <a:srgbClr val="000000">
                      <a:alpha val="43137"/>
                    </a:srgbClr>
                  </a:outerShdw>
                </a:effectLst>
              </a:rPr>
              <a:t>. ونرى الان انك تعرف كل شيء. وانك لا تحتاج الى ان يسألك احد عن شيء. فلذلك نؤمن بأنك جئت من عند الله . الاصحاح السادس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29-30</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337065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6812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انا مجدتك في العالم حين اتممت العمل الذي اعطيتني لأعمله. فمجدني الان يا الله عند ذاتك بالمجد الذي كان لي عندك قبل ان يكون كل شيء.</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6812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298700" y="2208376"/>
            <a:ext cx="7607300" cy="1815882"/>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انا مجدتك في الأرض حين اتممت العمل الذي اعطيتني لأعمله. فمجدني الان يا ابني عند ذاتك بالمجد الذي كان لي عندك قبل ان يكون العالم . الاصحاح السابع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4-5</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13279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يا ابي جاء الوقت : مجد ابنك ليمجدك ابنك بما اعطيته من قوة على جميع البشر حتى يهب الخلاص لمن وهبتهم له.</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706020" y="2370763"/>
            <a:ext cx="6733918"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يا ابي جاءت الساعة : مجد ابنك ليمجدك ابنك بما اعطيته من سلطان على جميع البشر حتى يهب الحياة الأبدية لمن وهبتهم له . الاصحاح السابع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1-2</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258002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27761"/>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قال يسوع هذا الكلام وخرج مع الناس فعبر وادي </a:t>
            </a:r>
            <a:r>
              <a:rPr lang="ar-IQ" sz="2400" b="1" dirty="0" err="1">
                <a:effectLst>
                  <a:outerShdw blurRad="38100" dist="38100" dir="2700000" algn="tl">
                    <a:srgbClr val="000000">
                      <a:alpha val="43137"/>
                    </a:srgbClr>
                  </a:outerShdw>
                </a:effectLst>
              </a:rPr>
              <a:t>قدرون</a:t>
            </a:r>
            <a:r>
              <a:rPr lang="ar-IQ" sz="2400" b="1" dirty="0">
                <a:effectLst>
                  <a:outerShdw blurRad="38100" dist="38100" dir="2700000" algn="tl">
                    <a:srgbClr val="000000">
                      <a:alpha val="43137"/>
                    </a:srgbClr>
                  </a:outerShdw>
                </a:effectLst>
              </a:rPr>
              <a:t> وكان هناك بستان فدخله هو والناس. وكان يهوذا ولكن ليس يهوذا </a:t>
            </a:r>
            <a:r>
              <a:rPr lang="ar-IQ" sz="2400" b="1" dirty="0" err="1">
                <a:effectLst>
                  <a:outerShdw blurRad="38100" dist="38100" dir="2700000" algn="tl">
                    <a:srgbClr val="000000">
                      <a:alpha val="43137"/>
                    </a:srgbClr>
                  </a:outerShdw>
                </a:effectLst>
              </a:rPr>
              <a:t>الاسخريوطي</a:t>
            </a:r>
            <a:r>
              <a:rPr lang="ar-IQ" sz="2400" b="1" dirty="0">
                <a:effectLst>
                  <a:outerShdw blurRad="38100" dist="38100" dir="2700000" algn="tl">
                    <a:srgbClr val="000000">
                      <a:alpha val="43137"/>
                    </a:srgbClr>
                  </a:outerShdw>
                </a:effectLst>
              </a:rPr>
              <a:t> يعرف المكان, لأن يسوع كان يجتمع فيه كثيرا مع تلاميذه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562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945024" y="2225697"/>
            <a:ext cx="6325976"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rtl="0"/>
            <a:r>
              <a:rPr lang="ar-IQ" sz="2400" b="1" dirty="0">
                <a:solidFill>
                  <a:schemeClr val="bg1"/>
                </a:solidFill>
                <a:effectLst>
                  <a:outerShdw blurRad="38100" dist="38100" dir="2700000" algn="tl">
                    <a:srgbClr val="000000">
                      <a:alpha val="43137"/>
                    </a:srgbClr>
                  </a:outerShdw>
                </a:effectLst>
              </a:rPr>
              <a:t>قال يسوع هذا الكلام وخرج مع تلاميذه, فعبر وادي </a:t>
            </a:r>
            <a:r>
              <a:rPr lang="ar-IQ" sz="2400" b="1" dirty="0" err="1">
                <a:solidFill>
                  <a:schemeClr val="bg1"/>
                </a:solidFill>
                <a:effectLst>
                  <a:outerShdw blurRad="38100" dist="38100" dir="2700000" algn="tl">
                    <a:srgbClr val="000000">
                      <a:alpha val="43137"/>
                    </a:srgbClr>
                  </a:outerShdw>
                </a:effectLst>
              </a:rPr>
              <a:t>قدرون</a:t>
            </a:r>
            <a:r>
              <a:rPr lang="ar-IQ" sz="2400" b="1" dirty="0">
                <a:solidFill>
                  <a:schemeClr val="bg1"/>
                </a:solidFill>
                <a:effectLst>
                  <a:outerShdw blurRad="38100" dist="38100" dir="2700000" algn="tl">
                    <a:srgbClr val="000000">
                      <a:alpha val="43137"/>
                    </a:srgbClr>
                  </a:outerShdw>
                </a:effectLst>
              </a:rPr>
              <a:t> وكان هناك بستان فدخله هو وتلاميذه . وكان يهوذا الذي اسلمه يعرف هذا المكان, لان يسوع كان يجتمع فيه كثيرا مع تلاميذه. الاصحاح الثامن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1-2</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137828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فقال له واحد من خدم الفريسيين وكان من أقرباء الرجل الذي قطع فيلبس اذنه: اما رأيتك معه في البستان؟ فأنكر أيضا وفي الحال صاح الديك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957725" y="2019510"/>
            <a:ext cx="6313275"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فقال له واحد من خدم رئيس الكهنة , وكان من أقرباء الرجل  الذي قطع بطرس اذنه : اما رأيتك معه في البستان ؟ فأنكر أيضا وفي الحال صاح الديك. الاصحاح الثامن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26-27</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402007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الا تجيبني الا تعرف ان لي قوة ان احررك وسلطة ان اعدمك . فأجابه يسوع: ما كان لك قوة علي لولا انك نلتها من الله</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1926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794747" y="2032209"/>
            <a:ext cx="6602505" cy="2246769"/>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a:t>
            </a:r>
          </a:p>
          <a:p>
            <a:pPr algn="ctr"/>
            <a:r>
              <a:rPr lang="ar-IQ" sz="2800" b="1" dirty="0">
                <a:solidFill>
                  <a:schemeClr val="bg1"/>
                </a:solidFill>
                <a:effectLst>
                  <a:outerShdw blurRad="38100" dist="38100" dir="2700000" algn="tl">
                    <a:srgbClr val="000000">
                      <a:alpha val="43137"/>
                    </a:srgbClr>
                  </a:outerShdw>
                </a:effectLst>
              </a:rPr>
              <a:t>الا تجيبني؟ الا تعرف ان لي سلطة ان اخلي سبيلك وسلطة ان اصلبك ؟ فأجابه يسوع : ما كان لك سلطة علي لولا انك نلتها من الله . الاصحاح التاسع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10-11</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50041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23094"/>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رأيت الروح ينزل من السماء مثل طير ويستقر عليه وما كنت اعرفه لكن الذي ارسلني لأعمد بالروح قال لي : الذي ترى الروح ينزل ويستقر عليه هو الذي سيعمد بالروح القدس </a:t>
            </a:r>
          </a:p>
        </p:txBody>
      </p:sp>
      <p:sp>
        <p:nvSpPr>
          <p:cNvPr id="42" name="المستطيل الإجابة الأزرق"/>
          <p:cNvSpPr/>
          <p:nvPr/>
        </p:nvSpPr>
        <p:spPr>
          <a:xfrm>
            <a:off x="2208090" y="118814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1250" y="2311459"/>
            <a:ext cx="5717751" cy="1631216"/>
          </a:xfrm>
          <a:prstGeom prst="rect">
            <a:avLst/>
          </a:prstGeom>
          <a:noFill/>
        </p:spPr>
        <p:txBody>
          <a:bodyPr wrap="square" rtlCol="1" anchor="ctr">
            <a:spAutoFit/>
          </a:bodyPr>
          <a:lstStyle/>
          <a:p>
            <a:pPr algn="ctr"/>
            <a:r>
              <a:rPr lang="ar-IQ" sz="2000" b="1" dirty="0">
                <a:solidFill>
                  <a:schemeClr val="bg1"/>
                </a:solidFill>
                <a:effectLst>
                  <a:outerShdw blurRad="38100" dist="38100" dir="2700000" algn="tl">
                    <a:srgbClr val="000000">
                      <a:alpha val="43137"/>
                    </a:srgbClr>
                  </a:outerShdw>
                </a:effectLst>
              </a:rPr>
              <a:t>خطأ </a:t>
            </a:r>
          </a:p>
          <a:p>
            <a:pPr algn="ctr"/>
            <a:r>
              <a:rPr lang="ar-IQ" sz="2000" b="1" dirty="0">
                <a:solidFill>
                  <a:schemeClr val="bg1"/>
                </a:solidFill>
                <a:effectLst>
                  <a:outerShdw blurRad="38100" dist="38100" dir="2700000" algn="tl">
                    <a:srgbClr val="000000">
                      <a:alpha val="43137"/>
                    </a:srgbClr>
                  </a:outerShdw>
                </a:effectLst>
              </a:rPr>
              <a:t>رأيت الروح ينزل من السماء مثل حمامة ويستقر عليه وما كنت اعرفه لكن الذي ارسلني لأعمد بالماء قال لي : الذي ترة الروح ينزل ويستقر عليه هو الذي سيعمد بالروح القدس . الاصحاح الأول </a:t>
            </a:r>
            <a:r>
              <a:rPr lang="ar-IQ" sz="2000" b="1" dirty="0" err="1">
                <a:solidFill>
                  <a:schemeClr val="bg1"/>
                </a:solidFill>
                <a:effectLst>
                  <a:outerShdw blurRad="38100" dist="38100" dir="2700000" algn="tl">
                    <a:srgbClr val="000000">
                      <a:alpha val="43137"/>
                    </a:srgbClr>
                  </a:outerShdw>
                </a:effectLst>
              </a:rPr>
              <a:t>الاية</a:t>
            </a:r>
            <a:r>
              <a:rPr lang="ar-IQ" sz="2000" b="1" dirty="0">
                <a:solidFill>
                  <a:schemeClr val="bg1"/>
                </a:solidFill>
                <a:effectLst>
                  <a:outerShdw blurRad="38100" dist="38100" dir="2700000" algn="tl">
                    <a:srgbClr val="000000">
                      <a:alpha val="43137"/>
                    </a:srgbClr>
                  </a:outerShdw>
                </a:effectLst>
              </a:rPr>
              <a:t> رقم 32-33</a:t>
            </a:r>
            <a:endParaRPr lang="en-US" sz="20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296467" y="31222"/>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420760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61900" y="12142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وجاء </a:t>
            </a:r>
            <a:r>
              <a:rPr lang="ar-IQ" sz="3600" b="1" dirty="0" err="1">
                <a:effectLst>
                  <a:outerShdw blurRad="38100" dist="38100" dir="2700000" algn="tl">
                    <a:srgbClr val="000000">
                      <a:alpha val="43137"/>
                    </a:srgbClr>
                  </a:outerShdw>
                </a:effectLst>
              </a:rPr>
              <a:t>نيقوديموس</a:t>
            </a:r>
            <a:r>
              <a:rPr lang="ar-IQ" sz="3600" b="1" dirty="0">
                <a:effectLst>
                  <a:outerShdw blurRad="38100" dist="38100" dir="2700000" algn="tl">
                    <a:srgbClr val="000000">
                      <a:alpha val="43137"/>
                    </a:srgbClr>
                  </a:outerShdw>
                </a:effectLst>
              </a:rPr>
              <a:t> وهو الذي ذهب الى يسوع نهارا من قبل , وكان معه خليط من المر والعود وزنه نحو مئتي درهم فحملا جسد يسوع وسكبا عليه الزيت ولفاه في كفن.</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61900" y="12142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78066" y="2158248"/>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وجاء </a:t>
            </a:r>
            <a:r>
              <a:rPr lang="ar-IQ" sz="2400" b="1" dirty="0" err="1">
                <a:solidFill>
                  <a:schemeClr val="bg1"/>
                </a:solidFill>
                <a:effectLst>
                  <a:outerShdw blurRad="38100" dist="38100" dir="2700000" algn="tl">
                    <a:srgbClr val="000000">
                      <a:alpha val="43137"/>
                    </a:srgbClr>
                  </a:outerShdw>
                </a:effectLst>
              </a:rPr>
              <a:t>نيقوديموس</a:t>
            </a:r>
            <a:r>
              <a:rPr lang="ar-IQ" sz="2400" b="1" dirty="0">
                <a:solidFill>
                  <a:schemeClr val="bg1"/>
                </a:solidFill>
                <a:effectLst>
                  <a:outerShdw blurRad="38100" dist="38100" dir="2700000" algn="tl">
                    <a:srgbClr val="000000">
                      <a:alpha val="43137"/>
                    </a:srgbClr>
                  </a:outerShdw>
                </a:effectLst>
              </a:rPr>
              <a:t>, وهو الذي ذهب الى يسوع ليلا من قبل وكان معه خليط من المر والعود وزنه نحو مئة درهم. فحملا جسد يسوع وسكبا عليه الطيب ولفاه في كفن. الاصحاح التاسع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39-40</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426417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ودخل التلميذ الاخر الذي سبق فيلبس الى القبر فرأى وصدق لأنهما كانا بعد </a:t>
            </a:r>
            <a:r>
              <a:rPr lang="ar-IQ" sz="2800" b="1" dirty="0" err="1">
                <a:effectLst>
                  <a:outerShdw blurRad="38100" dist="38100" dir="2700000" algn="tl">
                    <a:srgbClr val="000000">
                      <a:alpha val="43137"/>
                    </a:srgbClr>
                  </a:outerShdw>
                </a:effectLst>
              </a:rPr>
              <a:t>لايفهمان</a:t>
            </a:r>
            <a:r>
              <a:rPr lang="ar-IQ" sz="2800" b="1" dirty="0">
                <a:effectLst>
                  <a:outerShdw blurRad="38100" dist="38100" dir="2700000" algn="tl">
                    <a:srgbClr val="000000">
                      <a:alpha val="43137"/>
                    </a:srgbClr>
                  </a:outerShdw>
                </a:effectLst>
              </a:rPr>
              <a:t> </a:t>
            </a:r>
            <a:r>
              <a:rPr lang="ar-IQ" sz="2800" b="1" dirty="0" err="1">
                <a:effectLst>
                  <a:outerShdw blurRad="38100" dist="38100" dir="2700000" algn="tl">
                    <a:srgbClr val="000000">
                      <a:alpha val="43137"/>
                    </a:srgbClr>
                  </a:outerShdw>
                </a:effectLst>
              </a:rPr>
              <a:t>ماجاء</a:t>
            </a:r>
            <a:r>
              <a:rPr lang="ar-IQ" sz="2800" b="1" dirty="0">
                <a:effectLst>
                  <a:outerShdw blurRad="38100" dist="38100" dir="2700000" algn="tl">
                    <a:srgbClr val="000000">
                      <a:alpha val="43137"/>
                    </a:srgbClr>
                  </a:outerShdw>
                </a:effectLst>
              </a:rPr>
              <a:t> في الكتاب وهو ان يسوع يجب ان يقوم من بين الأموات .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451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740271" y="2370763"/>
            <a:ext cx="6446347"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ودخل التلميذ الأخير الذي سبق بطرس الى القبر </a:t>
            </a:r>
            <a:r>
              <a:rPr lang="ar-IQ" sz="2400" b="1" dirty="0" err="1">
                <a:solidFill>
                  <a:schemeClr val="bg1"/>
                </a:solidFill>
                <a:effectLst>
                  <a:outerShdw blurRad="38100" dist="38100" dir="2700000" algn="tl">
                    <a:srgbClr val="000000">
                      <a:alpha val="43137"/>
                    </a:srgbClr>
                  </a:outerShdw>
                </a:effectLst>
              </a:rPr>
              <a:t>فراى</a:t>
            </a:r>
            <a:r>
              <a:rPr lang="ar-IQ" sz="2400" b="1" dirty="0">
                <a:solidFill>
                  <a:schemeClr val="bg1"/>
                </a:solidFill>
                <a:effectLst>
                  <a:outerShdw blurRad="38100" dist="38100" dir="2700000" algn="tl">
                    <a:srgbClr val="000000">
                      <a:alpha val="43137"/>
                    </a:srgbClr>
                  </a:outerShdw>
                </a:effectLst>
              </a:rPr>
              <a:t> وآمن لأنهما كانا بعد </a:t>
            </a:r>
            <a:r>
              <a:rPr lang="ar-IQ" sz="2400" b="1" dirty="0" err="1">
                <a:solidFill>
                  <a:schemeClr val="bg1"/>
                </a:solidFill>
                <a:effectLst>
                  <a:outerShdw blurRad="38100" dist="38100" dir="2700000" algn="tl">
                    <a:srgbClr val="000000">
                      <a:alpha val="43137"/>
                    </a:srgbClr>
                  </a:outerShdw>
                </a:effectLst>
              </a:rPr>
              <a:t>لايفهمان</a:t>
            </a:r>
            <a:r>
              <a:rPr lang="ar-IQ" sz="2400" b="1" dirty="0">
                <a:solidFill>
                  <a:schemeClr val="bg1"/>
                </a:solidFill>
                <a:effectLst>
                  <a:outerShdw blurRad="38100" dist="38100" dir="2700000" algn="tl">
                    <a:srgbClr val="000000">
                      <a:alpha val="43137"/>
                    </a:srgbClr>
                  </a:outerShdw>
                </a:effectLst>
              </a:rPr>
              <a:t> </a:t>
            </a:r>
            <a:r>
              <a:rPr lang="ar-IQ" sz="2400" b="1" dirty="0" err="1">
                <a:solidFill>
                  <a:schemeClr val="bg1"/>
                </a:solidFill>
                <a:effectLst>
                  <a:outerShdw blurRad="38100" dist="38100" dir="2700000" algn="tl">
                    <a:srgbClr val="000000">
                      <a:alpha val="43137"/>
                    </a:srgbClr>
                  </a:outerShdw>
                </a:effectLst>
              </a:rPr>
              <a:t>ماجاء</a:t>
            </a:r>
            <a:r>
              <a:rPr lang="ar-IQ" sz="2400" b="1" dirty="0">
                <a:solidFill>
                  <a:schemeClr val="bg1"/>
                </a:solidFill>
                <a:effectLst>
                  <a:outerShdw blurRad="38100" dist="38100" dir="2700000" algn="tl">
                    <a:srgbClr val="000000">
                      <a:alpha val="43137"/>
                    </a:srgbClr>
                  </a:outerShdw>
                </a:effectLst>
              </a:rPr>
              <a:t> في الكتاب وهو ان يسوع يجب ان يقوم من بين الأموات. الاصحاح العشرون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8-9</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26227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33036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رأينا الآب: فأجابهم: لا اصدق الا اذا رأيت اثر الثقوب في يديه ووضعت اصبعي في مكان الثقوب ويدي في جنبه .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33036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277682" y="2203455"/>
            <a:ext cx="7636636" cy="1815882"/>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خطأ </a:t>
            </a:r>
          </a:p>
          <a:p>
            <a:pPr algn="ctr"/>
            <a:r>
              <a:rPr lang="ar-IQ" sz="2800" b="1" dirty="0">
                <a:solidFill>
                  <a:schemeClr val="bg1"/>
                </a:solidFill>
                <a:effectLst>
                  <a:outerShdw blurRad="38100" dist="38100" dir="2700000" algn="tl">
                    <a:srgbClr val="000000">
                      <a:alpha val="43137"/>
                    </a:srgbClr>
                  </a:outerShdw>
                </a:effectLst>
              </a:rPr>
              <a:t>رأينا الرب. فأجابهم: لا اصدق الا اذا رأيت اثر المسامير في يديه, ووضعت اصبعي في مكان المسامير ويدي في جنبه. الاصحاح العشرون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25</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345542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لو شئت ان </a:t>
            </a:r>
            <a:r>
              <a:rPr lang="ar-IQ" sz="3600" b="1" dirty="0" err="1">
                <a:effectLst>
                  <a:outerShdw blurRad="38100" dist="38100" dir="2700000" algn="tl">
                    <a:srgbClr val="000000">
                      <a:alpha val="43137"/>
                    </a:srgbClr>
                  </a:outerShdw>
                </a:effectLst>
              </a:rPr>
              <a:t>ان</a:t>
            </a:r>
            <a:r>
              <a:rPr lang="ar-IQ" sz="3600" b="1" dirty="0">
                <a:effectLst>
                  <a:outerShdw blurRad="38100" dist="38100" dir="2700000" algn="tl">
                    <a:srgbClr val="000000">
                      <a:alpha val="43137"/>
                    </a:srgbClr>
                  </a:outerShdw>
                </a:effectLst>
              </a:rPr>
              <a:t> يرحل, الى ان اناديه, فماذا يعنيك؟ فقط تعال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37400"/>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588945" y="2391494"/>
            <a:ext cx="6986796" cy="1569660"/>
          </a:xfrm>
          <a:prstGeom prst="rect">
            <a:avLst/>
          </a:prstGeom>
          <a:noFill/>
        </p:spPr>
        <p:txBody>
          <a:bodyPr wrap="square" rtlCol="1" anchor="ctr">
            <a:spAutoFit/>
          </a:bodyPr>
          <a:lstStyle/>
          <a:p>
            <a:pPr algn="ctr"/>
            <a:r>
              <a:rPr lang="ar-IQ" sz="3200" b="1" dirty="0">
                <a:solidFill>
                  <a:schemeClr val="bg1"/>
                </a:solidFill>
                <a:effectLst>
                  <a:outerShdw blurRad="38100" dist="38100" dir="2700000" algn="tl">
                    <a:srgbClr val="000000">
                      <a:alpha val="43137"/>
                    </a:srgbClr>
                  </a:outerShdw>
                </a:effectLst>
              </a:rPr>
              <a:t>خطأ</a:t>
            </a:r>
          </a:p>
          <a:p>
            <a:pPr algn="ctr"/>
            <a:r>
              <a:rPr lang="ar-IQ" sz="3200" b="1" dirty="0">
                <a:solidFill>
                  <a:schemeClr val="bg1"/>
                </a:solidFill>
                <a:effectLst>
                  <a:outerShdw blurRad="38100" dist="38100" dir="2700000" algn="tl">
                    <a:srgbClr val="000000">
                      <a:alpha val="43137"/>
                    </a:srgbClr>
                  </a:outerShdw>
                </a:effectLst>
              </a:rPr>
              <a:t>لو شئت ان يبقى الى ان اجيء, فماذا يعنيك؟ اتبعني انت. الاصحاح الواحد والعشرون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22</a:t>
            </a:r>
            <a:endParaRPr lang="ar-JO"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896160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451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فلما ذاق الخمر الذي كان ماء, وكان </a:t>
            </a:r>
            <a:r>
              <a:rPr lang="ar-IQ" sz="2800" b="1" dirty="0" err="1">
                <a:effectLst>
                  <a:outerShdw blurRad="38100" dist="38100" dir="2700000" algn="tl">
                    <a:srgbClr val="000000">
                      <a:alpha val="43137"/>
                    </a:srgbClr>
                  </a:outerShdw>
                </a:effectLst>
              </a:rPr>
              <a:t>لايعرف</a:t>
            </a:r>
            <a:r>
              <a:rPr lang="ar-IQ" sz="2800" b="1" dirty="0">
                <a:effectLst>
                  <a:outerShdw blurRad="38100" dist="38100" dir="2700000" algn="tl">
                    <a:srgbClr val="000000">
                      <a:alpha val="43137"/>
                    </a:srgbClr>
                  </a:outerShdw>
                </a:effectLst>
              </a:rPr>
              <a:t> من اين جاءت الخمر لكن الأشخاص الذين استقوا منه </a:t>
            </a:r>
            <a:r>
              <a:rPr lang="ar-IQ" sz="2800" b="1" dirty="0" err="1">
                <a:effectLst>
                  <a:outerShdw blurRad="38100" dist="38100" dir="2700000" algn="tl">
                    <a:srgbClr val="000000">
                      <a:alpha val="43137"/>
                    </a:srgbClr>
                  </a:outerShdw>
                </a:effectLst>
              </a:rPr>
              <a:t>كانو</a:t>
            </a:r>
            <a:r>
              <a:rPr lang="ar-IQ" sz="2800" b="1" dirty="0">
                <a:effectLst>
                  <a:outerShdw blurRad="38100" dist="38100" dir="2700000" algn="tl">
                    <a:srgbClr val="000000">
                      <a:alpha val="43137"/>
                    </a:srgbClr>
                  </a:outerShdw>
                </a:effectLst>
              </a:rPr>
              <a:t> يعرفون. دعا العريس وقال له : جميع الناس يقدمون الخمر الرديئة أولا حتى اذا سكر الضيوف قدموا الخمر الجيدة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7911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902776" y="2200091"/>
            <a:ext cx="6444426"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فلما ذاق الماء الذي صار خمرا وكان </a:t>
            </a:r>
            <a:r>
              <a:rPr lang="ar-IQ" sz="2400" b="1" dirty="0" err="1">
                <a:solidFill>
                  <a:schemeClr val="bg1"/>
                </a:solidFill>
                <a:effectLst>
                  <a:outerShdw blurRad="38100" dist="38100" dir="2700000" algn="tl">
                    <a:srgbClr val="000000">
                      <a:alpha val="43137"/>
                    </a:srgbClr>
                  </a:outerShdw>
                </a:effectLst>
              </a:rPr>
              <a:t>لايعرف</a:t>
            </a:r>
            <a:r>
              <a:rPr lang="ar-IQ" sz="2400" b="1" dirty="0">
                <a:solidFill>
                  <a:schemeClr val="bg1"/>
                </a:solidFill>
                <a:effectLst>
                  <a:outerShdw blurRad="38100" dist="38100" dir="2700000" algn="tl">
                    <a:srgbClr val="000000">
                      <a:alpha val="43137"/>
                    </a:srgbClr>
                  </a:outerShdw>
                </a:effectLst>
              </a:rPr>
              <a:t> من اين جاءت الخمر لكن الخدم الذي استقوا منه كانوا يعرفون, دعا العريس وقال له : جميع الناس يقدمون الخمر الجيدة أولا حتى اذا سكر الضيوف قدموا الخمر الرديئة.  الاصحاح الثاني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9-10</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023392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t>هذه أولى </a:t>
            </a:r>
            <a:r>
              <a:rPr lang="ar-IQ" sz="2800" b="1" dirty="0" err="1"/>
              <a:t>ايات</a:t>
            </a:r>
            <a:r>
              <a:rPr lang="ar-IQ" sz="2800" b="1" dirty="0"/>
              <a:t> يسوع صنعها في اورشليم فأظهر مجده فآمن تلاميذه ونزل يسوع بعد ذلك الى الجليل ومعه امه واخوته وتلاميذه. فأقاموا فيها أياما كثيرا</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1666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8053" y="2040114"/>
            <a:ext cx="5717751" cy="2308324"/>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هذه أولى آيات يسوع, صنعها في قانا الجليل فأظهر مجده, فآمن به تلاميذه.</a:t>
            </a:r>
          </a:p>
          <a:p>
            <a:pPr algn="ctr"/>
            <a:r>
              <a:rPr lang="ar-IQ" sz="2400" b="1" dirty="0">
                <a:solidFill>
                  <a:schemeClr val="bg1"/>
                </a:solidFill>
                <a:effectLst>
                  <a:outerShdw blurRad="38100" dist="38100" dir="2700000" algn="tl">
                    <a:srgbClr val="000000">
                      <a:alpha val="43137"/>
                    </a:srgbClr>
                  </a:outerShdw>
                </a:effectLst>
              </a:rPr>
              <a:t>ونزل يسوع بعد ذلك الى </a:t>
            </a:r>
            <a:r>
              <a:rPr lang="ar-IQ" sz="2400" b="1" dirty="0" err="1">
                <a:solidFill>
                  <a:schemeClr val="bg1"/>
                </a:solidFill>
                <a:effectLst>
                  <a:outerShdw blurRad="38100" dist="38100" dir="2700000" algn="tl">
                    <a:srgbClr val="000000">
                      <a:alpha val="43137"/>
                    </a:srgbClr>
                  </a:outerShdw>
                </a:effectLst>
              </a:rPr>
              <a:t>كفرناحوم</a:t>
            </a:r>
            <a:r>
              <a:rPr lang="ar-IQ" sz="2400" b="1" dirty="0">
                <a:solidFill>
                  <a:schemeClr val="bg1"/>
                </a:solidFill>
                <a:effectLst>
                  <a:outerShdw blurRad="38100" dist="38100" dir="2700000" algn="tl">
                    <a:srgbClr val="000000">
                      <a:alpha val="43137"/>
                    </a:srgbClr>
                  </a:outerShdw>
                </a:effectLst>
              </a:rPr>
              <a:t> ومعه امه واخوته وتلاميذه فأقاموا فيها أياما قليلة . الاصحاح الثاني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11-12</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104210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ما صعد احد الى الله الا ابن الانسان الذي نزل من عند الله, وكما رفع موسى الحية في البرية, فكذلك يجب ان يرفع ابن الانسان, لينال كل من يؤمن به الخلاص والابدية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5523" y="2188578"/>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ما صعد احد الى السماء الا ابن الانسان الذي نزل من السماء كما رفع موسى الحية في البرية فكذلك يجب ان يرفع ابن الانسان لينال كل من يؤمن به الحياة الأبدية. الاصحاح الثالث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13-14-15</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374083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273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وقام جدال بين تلاميذ يوحنا وواحد من الفريسيين في مسألة الطهارة. فجاؤوا الى يوحنا وقالوا له : </a:t>
            </a:r>
            <a:r>
              <a:rPr lang="ar-IQ" sz="2400" b="1" dirty="0" err="1">
                <a:effectLst>
                  <a:outerShdw blurRad="38100" dist="38100" dir="2700000" algn="tl">
                    <a:srgbClr val="000000">
                      <a:alpha val="43137"/>
                    </a:srgbClr>
                  </a:outerShdw>
                </a:effectLst>
              </a:rPr>
              <a:t>يامعلم</a:t>
            </a:r>
            <a:r>
              <a:rPr lang="ar-IQ" sz="2400" b="1" dirty="0">
                <a:effectLst>
                  <a:outerShdw blurRad="38100" dist="38100" dir="2700000" algn="tl">
                    <a:srgbClr val="000000">
                      <a:alpha val="43137"/>
                    </a:srgbClr>
                  </a:outerShdw>
                </a:effectLst>
              </a:rPr>
              <a:t> </a:t>
            </a:r>
            <a:r>
              <a:rPr lang="ar-IQ" sz="2400" b="1" dirty="0" err="1">
                <a:effectLst>
                  <a:outerShdw blurRad="38100" dist="38100" dir="2700000" algn="tl">
                    <a:srgbClr val="000000">
                      <a:alpha val="43137"/>
                    </a:srgbClr>
                  </a:outerShdw>
                </a:effectLst>
              </a:rPr>
              <a:t>هاهو</a:t>
            </a:r>
            <a:r>
              <a:rPr lang="ar-IQ" sz="2400" b="1" dirty="0">
                <a:effectLst>
                  <a:outerShdw blurRad="38100" dist="38100" dir="2700000" algn="tl">
                    <a:srgbClr val="000000">
                      <a:alpha val="43137"/>
                    </a:srgbClr>
                  </a:outerShdw>
                </a:effectLst>
              </a:rPr>
              <a:t> الرجل الذي كان معك في الجليل وشهدت له, يعمد هنا وجميع الناس يجيئون اليه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1910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199025" y="1983200"/>
            <a:ext cx="5717751" cy="2308324"/>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وقام جدال بين تلاميذ يوحنا وواحد من اليهود في مسألة الطهارة. فجاؤوا الى يوحنا وقالوا له : </a:t>
            </a:r>
            <a:r>
              <a:rPr lang="ar-IQ" sz="2400" b="1" dirty="0" err="1">
                <a:solidFill>
                  <a:schemeClr val="bg1"/>
                </a:solidFill>
                <a:effectLst>
                  <a:outerShdw blurRad="38100" dist="38100" dir="2700000" algn="tl">
                    <a:srgbClr val="000000">
                      <a:alpha val="43137"/>
                    </a:srgbClr>
                  </a:outerShdw>
                </a:effectLst>
              </a:rPr>
              <a:t>يامعلم</a:t>
            </a:r>
            <a:r>
              <a:rPr lang="ar-IQ" sz="2400" b="1" dirty="0">
                <a:solidFill>
                  <a:schemeClr val="bg1"/>
                </a:solidFill>
                <a:effectLst>
                  <a:outerShdw blurRad="38100" dist="38100" dir="2700000" algn="tl">
                    <a:srgbClr val="000000">
                      <a:alpha val="43137"/>
                    </a:srgbClr>
                  </a:outerShdw>
                </a:effectLst>
              </a:rPr>
              <a:t> </a:t>
            </a:r>
            <a:r>
              <a:rPr lang="ar-IQ" sz="2400" b="1" dirty="0" err="1">
                <a:solidFill>
                  <a:schemeClr val="bg1"/>
                </a:solidFill>
                <a:effectLst>
                  <a:outerShdw blurRad="38100" dist="38100" dir="2700000" algn="tl">
                    <a:srgbClr val="000000">
                      <a:alpha val="43137"/>
                    </a:srgbClr>
                  </a:outerShdw>
                </a:effectLst>
              </a:rPr>
              <a:t>هاهو</a:t>
            </a:r>
            <a:r>
              <a:rPr lang="ar-IQ" sz="2400" b="1" dirty="0">
                <a:solidFill>
                  <a:schemeClr val="bg1"/>
                </a:solidFill>
                <a:effectLst>
                  <a:outerShdw blurRad="38100" dist="38100" dir="2700000" algn="tl">
                    <a:srgbClr val="000000">
                      <a:alpha val="43137"/>
                    </a:srgbClr>
                  </a:outerShdw>
                </a:effectLst>
              </a:rPr>
              <a:t> الرجل الذي كان معك في عبر الأردن وشهدت له, يعمد هنا وجميع الناس يجيئون اليه. الاصحاح الثالث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25-26</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5289748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9632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200" b="1" dirty="0">
                <a:effectLst>
                  <a:outerShdw blurRad="38100" dist="38100" dir="2700000" algn="tl">
                    <a:srgbClr val="000000">
                      <a:alpha val="43137"/>
                    </a:srgbClr>
                  </a:outerShdw>
                </a:effectLst>
              </a:rPr>
              <a:t>كل من يشرب من هذا الماء يعطش ثانية, اما من يشرب من الماء الذي يعطيه ابي فلن يعطش ابدا. فالماء الذي يعطيه يصير فيه نهرا يفيض بالحياة الأبدية .</a:t>
            </a:r>
            <a:endParaRPr lang="ar-JO" sz="32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31747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199025" y="2161438"/>
            <a:ext cx="571775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خطأ</a:t>
            </a:r>
          </a:p>
          <a:p>
            <a:pPr algn="ctr"/>
            <a:r>
              <a:rPr lang="ar-IQ" sz="2400" b="1" dirty="0">
                <a:solidFill>
                  <a:schemeClr val="bg1"/>
                </a:solidFill>
                <a:effectLst>
                  <a:outerShdw blurRad="38100" dist="38100" dir="2700000" algn="tl">
                    <a:srgbClr val="000000">
                      <a:alpha val="43137"/>
                    </a:srgbClr>
                  </a:outerShdw>
                </a:effectLst>
              </a:rPr>
              <a:t>كل من يشرب من هذا الماء يعطش ثانية, واما من يشرب من الماء الذي اعطيه انا, فلن يعطش ابدا. فالماء الذي اعطيه انا يصير فيه نبعا يفيض بالحياة الأبدية . الاصحاح الرابع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13-14</a:t>
            </a:r>
            <a:endParaRPr lang="en-US"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613859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2c33a84458fe55ddf3381e97f9ae2a57c22e243"/>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2976</TotalTime>
  <Words>3093</Words>
  <Application>Microsoft Office PowerPoint</Application>
  <PresentationFormat>شاشة عريضة</PresentationFormat>
  <Paragraphs>386</Paragraphs>
  <Slides>43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43</vt:i4>
      </vt:variant>
    </vt:vector>
  </HeadingPairs>
  <TitlesOfParts>
    <vt:vector size="47" baseType="lpstr">
      <vt:lpstr>Calibri Light</vt:lpstr>
      <vt:lpstr>Calibri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إسلاميات</dc:title>
  <dc:creator>islamicpowerpoint.com;موقع البوربوينت الإسلامي</dc:creator>
  <cp:lastModifiedBy>Nael Sabah</cp:lastModifiedBy>
  <cp:revision>180</cp:revision>
  <dcterms:created xsi:type="dcterms:W3CDTF">2015-04-26T02:33:59Z</dcterms:created>
  <dcterms:modified xsi:type="dcterms:W3CDTF">2022-10-05T20:02:32Z</dcterms:modified>
</cp:coreProperties>
</file>